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notesSlides/notesSlide22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6"/>
  </p:notesMasterIdLst>
  <p:handoutMasterIdLst>
    <p:handoutMasterId r:id="rId27"/>
  </p:handoutMasterIdLst>
  <p:sldIdLst>
    <p:sldId id="473" r:id="rId2"/>
    <p:sldId id="500" r:id="rId3"/>
    <p:sldId id="501" r:id="rId4"/>
    <p:sldId id="479" r:id="rId5"/>
    <p:sldId id="502" r:id="rId6"/>
    <p:sldId id="477" r:id="rId7"/>
    <p:sldId id="499" r:id="rId8"/>
    <p:sldId id="484" r:id="rId9"/>
    <p:sldId id="486" r:id="rId10"/>
    <p:sldId id="478" r:id="rId11"/>
    <p:sldId id="487" r:id="rId12"/>
    <p:sldId id="488" r:id="rId13"/>
    <p:sldId id="489" r:id="rId14"/>
    <p:sldId id="490" r:id="rId15"/>
    <p:sldId id="491" r:id="rId16"/>
    <p:sldId id="492" r:id="rId17"/>
    <p:sldId id="494" r:id="rId18"/>
    <p:sldId id="493" r:id="rId19"/>
    <p:sldId id="495" r:id="rId20"/>
    <p:sldId id="496" r:id="rId21"/>
    <p:sldId id="498" r:id="rId22"/>
    <p:sldId id="503" r:id="rId23"/>
    <p:sldId id="504" r:id="rId24"/>
    <p:sldId id="505" r:id="rId25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00"/>
    <a:srgbClr val="F2E8E8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787" autoAdjust="0"/>
    <p:restoredTop sz="67273" autoAdjust="0"/>
  </p:normalViewPr>
  <p:slideViewPr>
    <p:cSldViewPr>
      <p:cViewPr>
        <p:scale>
          <a:sx n="70" d="100"/>
          <a:sy n="70" d="100"/>
        </p:scale>
        <p:origin x="-16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30A50A-FAE7-4CD9-9051-47E43972DBE1}" type="doc">
      <dgm:prSet loTypeId="urn:microsoft.com/office/officeart/2005/8/layout/arrow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2184794-79AE-415B-B6BF-06A60C1D003C}">
      <dgm:prSet phldrT="[Текст]" custT="1"/>
      <dgm:spPr/>
      <dgm:t>
        <a:bodyPr/>
        <a:lstStyle/>
        <a:p>
          <a:r>
            <a:rPr lang="ru-RU" sz="2000" dirty="0" smtClean="0">
              <a:latin typeface="Arial" pitchFamily="34" charset="0"/>
              <a:cs typeface="Arial" pitchFamily="34" charset="0"/>
            </a:rPr>
            <a:t>Достаточная уверенность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863A7C1B-9EC9-421B-ACF9-E6FE57D37F58}" type="parTrans" cxnId="{6A294D4B-A82C-47E5-AC2B-EAB1F8A6B905}">
      <dgm:prSet/>
      <dgm:spPr/>
      <dgm:t>
        <a:bodyPr/>
        <a:lstStyle/>
        <a:p>
          <a:endParaRPr lang="ru-RU"/>
        </a:p>
      </dgm:t>
    </dgm:pt>
    <dgm:pt modelId="{E8F30200-A6B8-4F30-8C95-EF933386782A}" type="sibTrans" cxnId="{6A294D4B-A82C-47E5-AC2B-EAB1F8A6B905}">
      <dgm:prSet/>
      <dgm:spPr/>
      <dgm:t>
        <a:bodyPr/>
        <a:lstStyle/>
        <a:p>
          <a:endParaRPr lang="ru-RU"/>
        </a:p>
      </dgm:t>
    </dgm:pt>
    <dgm:pt modelId="{9CBEFEFB-3D05-40A7-9618-2BA23D162279}">
      <dgm:prSet phldrT="[Текст]" custT="1"/>
      <dgm:spPr/>
      <dgm:t>
        <a:bodyPr/>
        <a:lstStyle/>
        <a:p>
          <a:r>
            <a:rPr lang="ru-RU" sz="2000" dirty="0" smtClean="0">
              <a:latin typeface="Arial" pitchFamily="34" charset="0"/>
              <a:cs typeface="Arial" pitchFamily="34" charset="0"/>
            </a:rPr>
            <a:t>Профессиональный скептицизм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813DE86C-4EA7-4B4D-A437-2687F4942FE0}" type="parTrans" cxnId="{28ACE6F3-1913-4C96-9D89-FEAE9F794175}">
      <dgm:prSet/>
      <dgm:spPr/>
      <dgm:t>
        <a:bodyPr/>
        <a:lstStyle/>
        <a:p>
          <a:endParaRPr lang="ru-RU"/>
        </a:p>
      </dgm:t>
    </dgm:pt>
    <dgm:pt modelId="{76CE8BF1-7FF1-4BDC-8DB5-29A4A3DC6B64}" type="sibTrans" cxnId="{28ACE6F3-1913-4C96-9D89-FEAE9F794175}">
      <dgm:prSet/>
      <dgm:spPr/>
      <dgm:t>
        <a:bodyPr/>
        <a:lstStyle/>
        <a:p>
          <a:endParaRPr lang="ru-RU"/>
        </a:p>
      </dgm:t>
    </dgm:pt>
    <dgm:pt modelId="{12024209-84FF-4627-A04D-E7309CD5ECDD}" type="pres">
      <dgm:prSet presAssocID="{3530A50A-FAE7-4CD9-9051-47E43972DBE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EFA907-EBDC-47F6-81DA-53369D4EAB44}" type="pres">
      <dgm:prSet presAssocID="{3530A50A-FAE7-4CD9-9051-47E43972DBE1}" presName="divider" presStyleLbl="fgShp" presStyleIdx="0" presStyleCnt="1"/>
      <dgm:spPr/>
    </dgm:pt>
    <dgm:pt modelId="{3BC88D23-068F-4197-A8B5-31511370AF80}" type="pres">
      <dgm:prSet presAssocID="{B2184794-79AE-415B-B6BF-06A60C1D003C}" presName="downArrow" presStyleLbl="node1" presStyleIdx="0" presStyleCnt="2"/>
      <dgm:spPr/>
      <dgm:t>
        <a:bodyPr/>
        <a:lstStyle/>
        <a:p>
          <a:endParaRPr lang="ru-RU"/>
        </a:p>
      </dgm:t>
    </dgm:pt>
    <dgm:pt modelId="{7336E4F1-39D7-45E2-ABED-ACBF0C08DA35}" type="pres">
      <dgm:prSet presAssocID="{B2184794-79AE-415B-B6BF-06A60C1D003C}" presName="downArrowText" presStyleLbl="revTx" presStyleIdx="0" presStyleCnt="2" custScaleX="196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8358FD-9B8B-4BB6-9A36-2C23C499BE7B}" type="pres">
      <dgm:prSet presAssocID="{9CBEFEFB-3D05-40A7-9618-2BA23D162279}" presName="upArrow" presStyleLbl="node1" presStyleIdx="1" presStyleCnt="2"/>
      <dgm:spPr/>
    </dgm:pt>
    <dgm:pt modelId="{C358744E-7764-4346-90F2-F3E6DB63D6F5}" type="pres">
      <dgm:prSet presAssocID="{9CBEFEFB-3D05-40A7-9618-2BA23D162279}" presName="upArrowText" presStyleLbl="revTx" presStyleIdx="1" presStyleCnt="2" custScaleX="176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1864D2-D29B-40EB-A266-AC19982AD00C}" type="presOf" srcId="{B2184794-79AE-415B-B6BF-06A60C1D003C}" destId="{7336E4F1-39D7-45E2-ABED-ACBF0C08DA35}" srcOrd="0" destOrd="0" presId="urn:microsoft.com/office/officeart/2005/8/layout/arrow3"/>
    <dgm:cxn modelId="{6A294D4B-A82C-47E5-AC2B-EAB1F8A6B905}" srcId="{3530A50A-FAE7-4CD9-9051-47E43972DBE1}" destId="{B2184794-79AE-415B-B6BF-06A60C1D003C}" srcOrd="0" destOrd="0" parTransId="{863A7C1B-9EC9-421B-ACF9-E6FE57D37F58}" sibTransId="{E8F30200-A6B8-4F30-8C95-EF933386782A}"/>
    <dgm:cxn modelId="{28ACE6F3-1913-4C96-9D89-FEAE9F794175}" srcId="{3530A50A-FAE7-4CD9-9051-47E43972DBE1}" destId="{9CBEFEFB-3D05-40A7-9618-2BA23D162279}" srcOrd="1" destOrd="0" parTransId="{813DE86C-4EA7-4B4D-A437-2687F4942FE0}" sibTransId="{76CE8BF1-7FF1-4BDC-8DB5-29A4A3DC6B64}"/>
    <dgm:cxn modelId="{BFA62A05-6D9F-4E5B-B142-F9DD28761C42}" type="presOf" srcId="{9CBEFEFB-3D05-40A7-9618-2BA23D162279}" destId="{C358744E-7764-4346-90F2-F3E6DB63D6F5}" srcOrd="0" destOrd="0" presId="urn:microsoft.com/office/officeart/2005/8/layout/arrow3"/>
    <dgm:cxn modelId="{07AD90A6-E3CA-4B8E-B95B-4FF9F51BD5F8}" type="presOf" srcId="{3530A50A-FAE7-4CD9-9051-47E43972DBE1}" destId="{12024209-84FF-4627-A04D-E7309CD5ECDD}" srcOrd="0" destOrd="0" presId="urn:microsoft.com/office/officeart/2005/8/layout/arrow3"/>
    <dgm:cxn modelId="{B23E58F2-009C-4743-AB89-BCF18B1A1466}" type="presParOf" srcId="{12024209-84FF-4627-A04D-E7309CD5ECDD}" destId="{47EFA907-EBDC-47F6-81DA-53369D4EAB44}" srcOrd="0" destOrd="0" presId="urn:microsoft.com/office/officeart/2005/8/layout/arrow3"/>
    <dgm:cxn modelId="{2C49EB6D-4944-43EC-85D7-3791AB24CF28}" type="presParOf" srcId="{12024209-84FF-4627-A04D-E7309CD5ECDD}" destId="{3BC88D23-068F-4197-A8B5-31511370AF80}" srcOrd="1" destOrd="0" presId="urn:microsoft.com/office/officeart/2005/8/layout/arrow3"/>
    <dgm:cxn modelId="{5039320F-448D-41F6-9DD3-4C395510E07A}" type="presParOf" srcId="{12024209-84FF-4627-A04D-E7309CD5ECDD}" destId="{7336E4F1-39D7-45E2-ABED-ACBF0C08DA35}" srcOrd="2" destOrd="0" presId="urn:microsoft.com/office/officeart/2005/8/layout/arrow3"/>
    <dgm:cxn modelId="{1E9ADE01-364C-4C0B-B972-B96D56E5A5D7}" type="presParOf" srcId="{12024209-84FF-4627-A04D-E7309CD5ECDD}" destId="{478358FD-9B8B-4BB6-9A36-2C23C499BE7B}" srcOrd="3" destOrd="0" presId="urn:microsoft.com/office/officeart/2005/8/layout/arrow3"/>
    <dgm:cxn modelId="{53902BD1-7B87-40F9-9B60-869043BEAF16}" type="presParOf" srcId="{12024209-84FF-4627-A04D-E7309CD5ECDD}" destId="{C358744E-7764-4346-90F2-F3E6DB63D6F5}" srcOrd="4" destOrd="0" presId="urn:microsoft.com/office/officeart/2005/8/layout/arrow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69EC9F-672C-409F-A328-2CB6D099D47C}" type="doc">
      <dgm:prSet loTypeId="urn:microsoft.com/office/officeart/2005/8/layout/chevron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6C539EC-D1E3-4096-A597-3162386CBE1A}">
      <dgm:prSet phldrT="[Текст]" custT="1"/>
      <dgm:spPr>
        <a:solidFill>
          <a:srgbClr val="C00000"/>
        </a:solidFill>
      </dgm:spPr>
      <dgm:t>
        <a:bodyPr/>
        <a:lstStyle/>
        <a:p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714FEBE4-FA62-4FAC-BDD3-E63ED341B44E}" type="parTrans" cxnId="{C45E496F-0F2A-4EF1-92E9-36C5C6D07C79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212C817E-DE46-4313-8551-D2C0F5BCD4D2}" type="sibTrans" cxnId="{C45E496F-0F2A-4EF1-92E9-36C5C6D07C79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05090126-BF15-409C-AB56-DE0ED7B51FF5}">
      <dgm:prSet phldrT="[Текст]" custT="1"/>
      <dgm:spPr/>
      <dgm:t>
        <a:bodyPr/>
        <a:lstStyle/>
        <a:p>
          <a:r>
            <a:rPr lang="ru-RU" sz="2400" dirty="0" err="1" smtClean="0">
              <a:latin typeface="Arial" pitchFamily="34" charset="0"/>
              <a:cs typeface="Arial" pitchFamily="34" charset="0"/>
            </a:rPr>
            <a:t>Предконтрактный</a:t>
          </a:r>
          <a:r>
            <a:rPr lang="ru-RU" sz="2400" dirty="0" smtClean="0">
              <a:latin typeface="Arial" pitchFamily="34" charset="0"/>
              <a:cs typeface="Arial" pitchFamily="34" charset="0"/>
            </a:rPr>
            <a:t> анализ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E00567F1-21F7-4F34-8D54-11F77ADB59F1}" type="parTrans" cxnId="{A89798B1-57C7-45AC-8B04-924D1E39A99B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FDB21579-256C-46C2-8E2A-EE2584483B8B}" type="sibTrans" cxnId="{A89798B1-57C7-45AC-8B04-924D1E39A99B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8C5D4894-5B15-40E4-886D-881252F7F91A}">
      <dgm:prSet phldrT="[Текст]"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Заключение контракта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A4DA8D0F-C7F2-4E68-BE9A-EC45CFCA5E0E}" type="parTrans" cxnId="{E2717FBA-33EE-4FBD-99C8-D94ED581352D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32E20593-BEA1-4B88-9C31-E125E28C1A75}" type="sibTrans" cxnId="{E2717FBA-33EE-4FBD-99C8-D94ED581352D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10EB3876-B4E3-4D02-8116-C879A2297FED}">
      <dgm:prSet phldrT="[Текст]" phldr="1" custT="1"/>
      <dgm:spPr>
        <a:solidFill>
          <a:srgbClr val="C00000"/>
        </a:solidFill>
      </dgm:spPr>
      <dgm:t>
        <a:bodyPr/>
        <a:lstStyle/>
        <a:p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CAA5BF46-F10F-4713-A971-B3F2E02A5C9A}" type="parTrans" cxnId="{18DE9180-1629-4C21-BDC4-4F169776FF7B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347D70E1-99CE-4063-8E76-89982001EF0D}" type="sibTrans" cxnId="{18DE9180-1629-4C21-BDC4-4F169776FF7B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989AE072-7348-48DC-8B27-14EF4A63E5D5}">
      <dgm:prSet phldrT="[Текст]"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Проведение аудита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E112DFD4-880D-4A61-ABC9-20ED4A86E91D}" type="parTrans" cxnId="{CBC82FAB-0BCF-4B98-95E6-D404EBBB0916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6B27EDD3-2E16-4F08-B8EE-0A002A36E21F}" type="sibTrans" cxnId="{CBC82FAB-0BCF-4B98-95E6-D404EBBB0916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B95B1482-B0F1-4D82-B48A-BEB87D54F6D0}">
      <dgm:prSet phldrT="[Текст]" phldr="1" custT="1"/>
      <dgm:spPr>
        <a:solidFill>
          <a:srgbClr val="C00000"/>
        </a:solidFill>
      </dgm:spPr>
      <dgm:t>
        <a:bodyPr/>
        <a:lstStyle/>
        <a:p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AD1C7ABC-D5AE-48F0-BAB5-E6F58761C07F}" type="parTrans" cxnId="{FC4C8B8D-2507-4086-82D9-519FAE25792F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90E23C3A-DDEA-4ED3-91F1-CFBCBC6483F6}" type="sibTrans" cxnId="{FC4C8B8D-2507-4086-82D9-519FAE25792F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47EE7A7F-D1A3-4FA4-A6FC-21F4B9337785}">
      <dgm:prSet phldrT="[Текст]"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Окончание аудита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EE27B370-DCF5-4E9A-9302-B153FFF5A942}" type="parTrans" cxnId="{B5EEBF46-5D27-46CA-AE27-A76324FF8E19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1E6F9C40-78F0-41A5-9E16-EB20E47FF70E}" type="sibTrans" cxnId="{B5EEBF46-5D27-46CA-AE27-A76324FF8E19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C9842053-92E1-4992-A18E-68BD71416300}">
      <dgm:prSet phldrT="[Текст]"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Планирование аудита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21636D6F-FD83-4878-876D-86F534FB58F5}" type="parTrans" cxnId="{4F2CEAB0-3872-407A-80C7-88C0F6E4283D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64853942-DCC1-453D-B8DE-86E72F1309B9}" type="sibTrans" cxnId="{4F2CEAB0-3872-407A-80C7-88C0F6E4283D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DDC513F3-F323-4594-A8A1-675E960A95B6}">
      <dgm:prSet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Внутренний контроль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54EC1094-1169-4E1A-802D-F295DDEF6CEF}" type="parTrans" cxnId="{7AEC3F20-47A0-40DF-B572-91A384B57504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6465EDC2-0D88-4424-93EF-6984315744C7}" type="sibTrans" cxnId="{7AEC3F20-47A0-40DF-B572-91A384B57504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45ABBB71-792D-416B-B19E-9B95257B4FF6}">
      <dgm:prSet custT="1"/>
      <dgm:spPr/>
      <dgm:t>
        <a:bodyPr/>
        <a:lstStyle/>
        <a:p>
          <a:r>
            <a:rPr lang="ru-RU" sz="2400" dirty="0" smtClean="0">
              <a:latin typeface="Arial" pitchFamily="34" charset="0"/>
              <a:cs typeface="Arial" pitchFamily="34" charset="0"/>
            </a:rPr>
            <a:t>Аудиторские доказательства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FAE2FBAD-9D85-4770-BA7B-03EA6CB9BE73}" type="parTrans" cxnId="{D65B4C9F-2161-4CBC-BD82-67D52D6C1394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6D8E6F39-A150-4286-8EBC-64E7D0052CD9}" type="sibTrans" cxnId="{D65B4C9F-2161-4CBC-BD82-67D52D6C1394}">
      <dgm:prSet/>
      <dgm:spPr/>
      <dgm:t>
        <a:bodyPr/>
        <a:lstStyle/>
        <a:p>
          <a:endParaRPr lang="ru-RU" sz="2400">
            <a:latin typeface="Arial" pitchFamily="34" charset="0"/>
            <a:cs typeface="Arial" pitchFamily="34" charset="0"/>
          </a:endParaRPr>
        </a:p>
      </dgm:t>
    </dgm:pt>
    <dgm:pt modelId="{DF7A70F1-62FA-464D-9550-EE259A6F5A76}" type="pres">
      <dgm:prSet presAssocID="{B469EC9F-672C-409F-A328-2CB6D099D4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0438A6-5FBD-425A-B6A6-512B6D5872E5}" type="pres">
      <dgm:prSet presAssocID="{96C539EC-D1E3-4096-A597-3162386CBE1A}" presName="composite" presStyleCnt="0"/>
      <dgm:spPr/>
    </dgm:pt>
    <dgm:pt modelId="{AC93B25C-687F-46EE-8928-6CCA8A68FF4B}" type="pres">
      <dgm:prSet presAssocID="{96C539EC-D1E3-4096-A597-3162386CBE1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1A7BFC-B6CB-48F1-A96A-DF817ED4A855}" type="pres">
      <dgm:prSet presAssocID="{96C539EC-D1E3-4096-A597-3162386CBE1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49ECFC-40F8-4AF0-871B-7D04563BC6B6}" type="pres">
      <dgm:prSet presAssocID="{212C817E-DE46-4313-8551-D2C0F5BCD4D2}" presName="sp" presStyleCnt="0"/>
      <dgm:spPr/>
    </dgm:pt>
    <dgm:pt modelId="{7545611E-6AAA-469D-A2F8-A8F1817D2C27}" type="pres">
      <dgm:prSet presAssocID="{10EB3876-B4E3-4D02-8116-C879A2297FED}" presName="composite" presStyleCnt="0"/>
      <dgm:spPr/>
    </dgm:pt>
    <dgm:pt modelId="{B66A0EFD-F89E-4655-8B02-24888CFEF0F7}" type="pres">
      <dgm:prSet presAssocID="{10EB3876-B4E3-4D02-8116-C879A2297FE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6A9593-B25E-47FA-B48B-953E1F6C95B0}" type="pres">
      <dgm:prSet presAssocID="{10EB3876-B4E3-4D02-8116-C879A2297FE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D113E-610D-4FF1-8F4E-B77A56638581}" type="pres">
      <dgm:prSet presAssocID="{347D70E1-99CE-4063-8E76-89982001EF0D}" presName="sp" presStyleCnt="0"/>
      <dgm:spPr/>
    </dgm:pt>
    <dgm:pt modelId="{3E535109-2601-4B97-ABF9-4678839FE521}" type="pres">
      <dgm:prSet presAssocID="{B95B1482-B0F1-4D82-B48A-BEB87D54F6D0}" presName="composite" presStyleCnt="0"/>
      <dgm:spPr/>
    </dgm:pt>
    <dgm:pt modelId="{3FEA01C3-2725-4CD0-B0F8-B7647B504545}" type="pres">
      <dgm:prSet presAssocID="{B95B1482-B0F1-4D82-B48A-BEB87D54F6D0}" presName="parentText" presStyleLbl="alignNode1" presStyleIdx="2" presStyleCnt="3" custLinFactNeighborY="-21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DAEDA9-68AB-41ED-B2FB-36DD68BE7CD1}" type="pres">
      <dgm:prSet presAssocID="{B95B1482-B0F1-4D82-B48A-BEB87D54F6D0}" presName="descendantText" presStyleLbl="alignAcc1" presStyleIdx="2" presStyleCnt="3" custLinFactNeighborX="111" custLinFactNeighborY="-60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4C8B8D-2507-4086-82D9-519FAE25792F}" srcId="{B469EC9F-672C-409F-A328-2CB6D099D47C}" destId="{B95B1482-B0F1-4D82-B48A-BEB87D54F6D0}" srcOrd="2" destOrd="0" parTransId="{AD1C7ABC-D5AE-48F0-BAB5-E6F58761C07F}" sibTransId="{90E23C3A-DDEA-4ED3-91F1-CFBCBC6483F6}"/>
    <dgm:cxn modelId="{2CE5B6F7-CAC4-4543-B7B3-66B74E9E3138}" type="presOf" srcId="{8C5D4894-5B15-40E4-886D-881252F7F91A}" destId="{4E1A7BFC-B6CB-48F1-A96A-DF817ED4A855}" srcOrd="0" destOrd="1" presId="urn:microsoft.com/office/officeart/2005/8/layout/chevron2"/>
    <dgm:cxn modelId="{B1C27FF4-9DCD-411B-8723-975D0E476BE0}" type="presOf" srcId="{C9842053-92E1-4992-A18E-68BD71416300}" destId="{4E1A7BFC-B6CB-48F1-A96A-DF817ED4A855}" srcOrd="0" destOrd="2" presId="urn:microsoft.com/office/officeart/2005/8/layout/chevron2"/>
    <dgm:cxn modelId="{95F5E44D-7888-4355-B39C-B2953AFEE393}" type="presOf" srcId="{45ABBB71-792D-416B-B19E-9B95257B4FF6}" destId="{A86A9593-B25E-47FA-B48B-953E1F6C95B0}" srcOrd="0" destOrd="2" presId="urn:microsoft.com/office/officeart/2005/8/layout/chevron2"/>
    <dgm:cxn modelId="{CEE1B242-158A-490B-BB60-85AE45962D8A}" type="presOf" srcId="{B469EC9F-672C-409F-A328-2CB6D099D47C}" destId="{DF7A70F1-62FA-464D-9550-EE259A6F5A76}" srcOrd="0" destOrd="0" presId="urn:microsoft.com/office/officeart/2005/8/layout/chevron2"/>
    <dgm:cxn modelId="{A89798B1-57C7-45AC-8B04-924D1E39A99B}" srcId="{96C539EC-D1E3-4096-A597-3162386CBE1A}" destId="{05090126-BF15-409C-AB56-DE0ED7B51FF5}" srcOrd="0" destOrd="0" parTransId="{E00567F1-21F7-4F34-8D54-11F77ADB59F1}" sibTransId="{FDB21579-256C-46C2-8E2A-EE2584483B8B}"/>
    <dgm:cxn modelId="{C45E496F-0F2A-4EF1-92E9-36C5C6D07C79}" srcId="{B469EC9F-672C-409F-A328-2CB6D099D47C}" destId="{96C539EC-D1E3-4096-A597-3162386CBE1A}" srcOrd="0" destOrd="0" parTransId="{714FEBE4-FA62-4FAC-BDD3-E63ED341B44E}" sibTransId="{212C817E-DE46-4313-8551-D2C0F5BCD4D2}"/>
    <dgm:cxn modelId="{9685B15B-FBE3-44E8-A420-4759D59ED9FE}" type="presOf" srcId="{05090126-BF15-409C-AB56-DE0ED7B51FF5}" destId="{4E1A7BFC-B6CB-48F1-A96A-DF817ED4A855}" srcOrd="0" destOrd="0" presId="urn:microsoft.com/office/officeart/2005/8/layout/chevron2"/>
    <dgm:cxn modelId="{18DE9180-1629-4C21-BDC4-4F169776FF7B}" srcId="{B469EC9F-672C-409F-A328-2CB6D099D47C}" destId="{10EB3876-B4E3-4D02-8116-C879A2297FED}" srcOrd="1" destOrd="0" parTransId="{CAA5BF46-F10F-4713-A971-B3F2E02A5C9A}" sibTransId="{347D70E1-99CE-4063-8E76-89982001EF0D}"/>
    <dgm:cxn modelId="{E2717FBA-33EE-4FBD-99C8-D94ED581352D}" srcId="{96C539EC-D1E3-4096-A597-3162386CBE1A}" destId="{8C5D4894-5B15-40E4-886D-881252F7F91A}" srcOrd="1" destOrd="0" parTransId="{A4DA8D0F-C7F2-4E68-BE9A-EC45CFCA5E0E}" sibTransId="{32E20593-BEA1-4B88-9C31-E125E28C1A75}"/>
    <dgm:cxn modelId="{7AEC3F20-47A0-40DF-B572-91A384B57504}" srcId="{10EB3876-B4E3-4D02-8116-C879A2297FED}" destId="{DDC513F3-F323-4594-A8A1-675E960A95B6}" srcOrd="1" destOrd="0" parTransId="{54EC1094-1169-4E1A-802D-F295DDEF6CEF}" sibTransId="{6465EDC2-0D88-4424-93EF-6984315744C7}"/>
    <dgm:cxn modelId="{EC47312F-C992-4EB3-970A-AAFFCC428D85}" type="presOf" srcId="{47EE7A7F-D1A3-4FA4-A6FC-21F4B9337785}" destId="{ECDAEDA9-68AB-41ED-B2FB-36DD68BE7CD1}" srcOrd="0" destOrd="0" presId="urn:microsoft.com/office/officeart/2005/8/layout/chevron2"/>
    <dgm:cxn modelId="{B5EEBF46-5D27-46CA-AE27-A76324FF8E19}" srcId="{B95B1482-B0F1-4D82-B48A-BEB87D54F6D0}" destId="{47EE7A7F-D1A3-4FA4-A6FC-21F4B9337785}" srcOrd="0" destOrd="0" parTransId="{EE27B370-DCF5-4E9A-9302-B153FFF5A942}" sibTransId="{1E6F9C40-78F0-41A5-9E16-EB20E47FF70E}"/>
    <dgm:cxn modelId="{7DC91EFC-3041-4EE9-92D0-ED93971D952E}" type="presOf" srcId="{B95B1482-B0F1-4D82-B48A-BEB87D54F6D0}" destId="{3FEA01C3-2725-4CD0-B0F8-B7647B504545}" srcOrd="0" destOrd="0" presId="urn:microsoft.com/office/officeart/2005/8/layout/chevron2"/>
    <dgm:cxn modelId="{4F2CEAB0-3872-407A-80C7-88C0F6E4283D}" srcId="{96C539EC-D1E3-4096-A597-3162386CBE1A}" destId="{C9842053-92E1-4992-A18E-68BD71416300}" srcOrd="2" destOrd="0" parTransId="{21636D6F-FD83-4878-876D-86F534FB58F5}" sibTransId="{64853942-DCC1-453D-B8DE-86E72F1309B9}"/>
    <dgm:cxn modelId="{B00072F7-EB0D-4F65-A72E-BA2F59FE455C}" type="presOf" srcId="{989AE072-7348-48DC-8B27-14EF4A63E5D5}" destId="{A86A9593-B25E-47FA-B48B-953E1F6C95B0}" srcOrd="0" destOrd="0" presId="urn:microsoft.com/office/officeart/2005/8/layout/chevron2"/>
    <dgm:cxn modelId="{CD511619-5D72-4DAF-98C8-03C9D1688738}" type="presOf" srcId="{96C539EC-D1E3-4096-A597-3162386CBE1A}" destId="{AC93B25C-687F-46EE-8928-6CCA8A68FF4B}" srcOrd="0" destOrd="0" presId="urn:microsoft.com/office/officeart/2005/8/layout/chevron2"/>
    <dgm:cxn modelId="{CBC82FAB-0BCF-4B98-95E6-D404EBBB0916}" srcId="{10EB3876-B4E3-4D02-8116-C879A2297FED}" destId="{989AE072-7348-48DC-8B27-14EF4A63E5D5}" srcOrd="0" destOrd="0" parTransId="{E112DFD4-880D-4A61-ABC9-20ED4A86E91D}" sibTransId="{6B27EDD3-2E16-4F08-B8EE-0A002A36E21F}"/>
    <dgm:cxn modelId="{9B6DCD16-9CB1-4BC1-9198-49D0BEA8C355}" type="presOf" srcId="{10EB3876-B4E3-4D02-8116-C879A2297FED}" destId="{B66A0EFD-F89E-4655-8B02-24888CFEF0F7}" srcOrd="0" destOrd="0" presId="urn:microsoft.com/office/officeart/2005/8/layout/chevron2"/>
    <dgm:cxn modelId="{D65B4C9F-2161-4CBC-BD82-67D52D6C1394}" srcId="{10EB3876-B4E3-4D02-8116-C879A2297FED}" destId="{45ABBB71-792D-416B-B19E-9B95257B4FF6}" srcOrd="2" destOrd="0" parTransId="{FAE2FBAD-9D85-4770-BA7B-03EA6CB9BE73}" sibTransId="{6D8E6F39-A150-4286-8EBC-64E7D0052CD9}"/>
    <dgm:cxn modelId="{1C704D2C-08B1-4545-880F-7ED0F441C296}" type="presOf" srcId="{DDC513F3-F323-4594-A8A1-675E960A95B6}" destId="{A86A9593-B25E-47FA-B48B-953E1F6C95B0}" srcOrd="0" destOrd="1" presId="urn:microsoft.com/office/officeart/2005/8/layout/chevron2"/>
    <dgm:cxn modelId="{C06D1837-FF04-46FB-99F6-FFC89D407AF8}" type="presParOf" srcId="{DF7A70F1-62FA-464D-9550-EE259A6F5A76}" destId="{F20438A6-5FBD-425A-B6A6-512B6D5872E5}" srcOrd="0" destOrd="0" presId="urn:microsoft.com/office/officeart/2005/8/layout/chevron2"/>
    <dgm:cxn modelId="{C1F3E926-9CA2-414A-8220-639DF68A1C71}" type="presParOf" srcId="{F20438A6-5FBD-425A-B6A6-512B6D5872E5}" destId="{AC93B25C-687F-46EE-8928-6CCA8A68FF4B}" srcOrd="0" destOrd="0" presId="urn:microsoft.com/office/officeart/2005/8/layout/chevron2"/>
    <dgm:cxn modelId="{A8BDAC0C-3E64-47B1-878C-9706E64737F0}" type="presParOf" srcId="{F20438A6-5FBD-425A-B6A6-512B6D5872E5}" destId="{4E1A7BFC-B6CB-48F1-A96A-DF817ED4A855}" srcOrd="1" destOrd="0" presId="urn:microsoft.com/office/officeart/2005/8/layout/chevron2"/>
    <dgm:cxn modelId="{FB276DB2-4D70-4E0A-8D0F-18C27A440D43}" type="presParOf" srcId="{DF7A70F1-62FA-464D-9550-EE259A6F5A76}" destId="{BD49ECFC-40F8-4AF0-871B-7D04563BC6B6}" srcOrd="1" destOrd="0" presId="urn:microsoft.com/office/officeart/2005/8/layout/chevron2"/>
    <dgm:cxn modelId="{B652B440-5671-4AB8-8ADC-16F63E16A716}" type="presParOf" srcId="{DF7A70F1-62FA-464D-9550-EE259A6F5A76}" destId="{7545611E-6AAA-469D-A2F8-A8F1817D2C27}" srcOrd="2" destOrd="0" presId="urn:microsoft.com/office/officeart/2005/8/layout/chevron2"/>
    <dgm:cxn modelId="{518939CD-AE41-4740-8656-696D171401E8}" type="presParOf" srcId="{7545611E-6AAA-469D-A2F8-A8F1817D2C27}" destId="{B66A0EFD-F89E-4655-8B02-24888CFEF0F7}" srcOrd="0" destOrd="0" presId="urn:microsoft.com/office/officeart/2005/8/layout/chevron2"/>
    <dgm:cxn modelId="{95543161-E600-4B96-A1CC-F306055E3690}" type="presParOf" srcId="{7545611E-6AAA-469D-A2F8-A8F1817D2C27}" destId="{A86A9593-B25E-47FA-B48B-953E1F6C95B0}" srcOrd="1" destOrd="0" presId="urn:microsoft.com/office/officeart/2005/8/layout/chevron2"/>
    <dgm:cxn modelId="{20CC24BD-1254-4755-8C76-59B5FCD763A0}" type="presParOf" srcId="{DF7A70F1-62FA-464D-9550-EE259A6F5A76}" destId="{8E4D113E-610D-4FF1-8F4E-B77A56638581}" srcOrd="3" destOrd="0" presId="urn:microsoft.com/office/officeart/2005/8/layout/chevron2"/>
    <dgm:cxn modelId="{9F1DA5BB-9BFF-4DDD-9AB0-A964393A4976}" type="presParOf" srcId="{DF7A70F1-62FA-464D-9550-EE259A6F5A76}" destId="{3E535109-2601-4B97-ABF9-4678839FE521}" srcOrd="4" destOrd="0" presId="urn:microsoft.com/office/officeart/2005/8/layout/chevron2"/>
    <dgm:cxn modelId="{B94AE225-5975-4DE6-BDA7-2B99C4A59B4F}" type="presParOf" srcId="{3E535109-2601-4B97-ABF9-4678839FE521}" destId="{3FEA01C3-2725-4CD0-B0F8-B7647B504545}" srcOrd="0" destOrd="0" presId="urn:microsoft.com/office/officeart/2005/8/layout/chevron2"/>
    <dgm:cxn modelId="{E0241426-9AAC-433C-A163-B20463C65004}" type="presParOf" srcId="{3E535109-2601-4B97-ABF9-4678839FE521}" destId="{ECDAEDA9-68AB-41ED-B2FB-36DD68BE7CD1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ADB829-3D82-48B4-9D33-A726489F3048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4D1D4490-765D-4FD8-A0C9-BDFC8CBCAF79}">
      <dgm:prSet phldrT="[Текст]"/>
      <dgm:spPr/>
      <dgm:t>
        <a:bodyPr/>
        <a:lstStyle/>
        <a:p>
          <a:r>
            <a:rPr lang="ru-RU" dirty="0" smtClean="0"/>
            <a:t>Операции</a:t>
          </a:r>
          <a:endParaRPr lang="ru-RU" dirty="0"/>
        </a:p>
      </dgm:t>
    </dgm:pt>
    <dgm:pt modelId="{3DF63CE0-3B3E-4D02-AD04-6E4DC748761B}" type="parTrans" cxnId="{5E83F4CD-9491-4B08-97B8-1E58A7B9795E}">
      <dgm:prSet/>
      <dgm:spPr/>
      <dgm:t>
        <a:bodyPr/>
        <a:lstStyle/>
        <a:p>
          <a:endParaRPr lang="ru-RU"/>
        </a:p>
      </dgm:t>
    </dgm:pt>
    <dgm:pt modelId="{732599DE-A5F3-48F3-899C-4E91D2D9852F}" type="sibTrans" cxnId="{5E83F4CD-9491-4B08-97B8-1E58A7B9795E}">
      <dgm:prSet/>
      <dgm:spPr/>
      <dgm:t>
        <a:bodyPr/>
        <a:lstStyle/>
        <a:p>
          <a:endParaRPr lang="ru-RU"/>
        </a:p>
      </dgm:t>
    </dgm:pt>
    <dgm:pt modelId="{B08B51D2-8CDA-4BED-BABC-19430CF7A9B7}">
      <dgm:prSet phldrT="[Текст]"/>
      <dgm:spPr/>
      <dgm:t>
        <a:bodyPr/>
        <a:lstStyle/>
        <a:p>
          <a:r>
            <a:rPr lang="ru-RU" dirty="0" smtClean="0"/>
            <a:t>Возникновение</a:t>
          </a:r>
          <a:endParaRPr lang="ru-RU" dirty="0"/>
        </a:p>
      </dgm:t>
    </dgm:pt>
    <dgm:pt modelId="{DBC12AA7-9631-42C7-8E91-5B26EA7DBA8A}" type="parTrans" cxnId="{D5A0A25D-058D-4580-809B-FF08E7DE91D7}">
      <dgm:prSet/>
      <dgm:spPr/>
      <dgm:t>
        <a:bodyPr/>
        <a:lstStyle/>
        <a:p>
          <a:endParaRPr lang="ru-RU"/>
        </a:p>
      </dgm:t>
    </dgm:pt>
    <dgm:pt modelId="{EBEB13D1-8BC3-4DF9-8711-AA62F08738C2}" type="sibTrans" cxnId="{D5A0A25D-058D-4580-809B-FF08E7DE91D7}">
      <dgm:prSet/>
      <dgm:spPr/>
      <dgm:t>
        <a:bodyPr/>
        <a:lstStyle/>
        <a:p>
          <a:endParaRPr lang="ru-RU"/>
        </a:p>
      </dgm:t>
    </dgm:pt>
    <dgm:pt modelId="{CB974B46-558D-4D3B-9C86-1CB905B7781F}">
      <dgm:prSet phldrT="[Текст]"/>
      <dgm:spPr/>
      <dgm:t>
        <a:bodyPr/>
        <a:lstStyle/>
        <a:p>
          <a:r>
            <a:rPr lang="ru-RU" dirty="0" smtClean="0"/>
            <a:t>Полнота</a:t>
          </a:r>
          <a:endParaRPr lang="ru-RU" dirty="0"/>
        </a:p>
      </dgm:t>
    </dgm:pt>
    <dgm:pt modelId="{70811278-D4AE-4B05-9C8C-A0279361A722}" type="parTrans" cxnId="{A3DAC010-9634-4EA0-8DC5-38291E9B5EBA}">
      <dgm:prSet/>
      <dgm:spPr/>
      <dgm:t>
        <a:bodyPr/>
        <a:lstStyle/>
        <a:p>
          <a:endParaRPr lang="ru-RU"/>
        </a:p>
      </dgm:t>
    </dgm:pt>
    <dgm:pt modelId="{87CAA4AC-422F-48F3-80A0-A1A5723B3A0E}" type="sibTrans" cxnId="{A3DAC010-9634-4EA0-8DC5-38291E9B5EBA}">
      <dgm:prSet/>
      <dgm:spPr/>
      <dgm:t>
        <a:bodyPr/>
        <a:lstStyle/>
        <a:p>
          <a:endParaRPr lang="ru-RU"/>
        </a:p>
      </dgm:t>
    </dgm:pt>
    <dgm:pt modelId="{E68C00EC-021C-4786-BFBD-5084C9BB665D}">
      <dgm:prSet phldrT="[Текст]"/>
      <dgm:spPr/>
      <dgm:t>
        <a:bodyPr/>
        <a:lstStyle/>
        <a:p>
          <a:r>
            <a:rPr lang="ru-RU" dirty="0" smtClean="0"/>
            <a:t>Сальдо</a:t>
          </a:r>
          <a:endParaRPr lang="ru-RU" dirty="0"/>
        </a:p>
      </dgm:t>
    </dgm:pt>
    <dgm:pt modelId="{B55BCB83-7D14-4339-9530-46199F1E2341}" type="parTrans" cxnId="{E319F5A7-B265-455F-A8F7-5BC644827419}">
      <dgm:prSet/>
      <dgm:spPr/>
      <dgm:t>
        <a:bodyPr/>
        <a:lstStyle/>
        <a:p>
          <a:endParaRPr lang="ru-RU"/>
        </a:p>
      </dgm:t>
    </dgm:pt>
    <dgm:pt modelId="{FCA314BB-D1B1-4528-BAB7-55B9C3C1B869}" type="sibTrans" cxnId="{E319F5A7-B265-455F-A8F7-5BC644827419}">
      <dgm:prSet/>
      <dgm:spPr/>
      <dgm:t>
        <a:bodyPr/>
        <a:lstStyle/>
        <a:p>
          <a:endParaRPr lang="ru-RU"/>
        </a:p>
      </dgm:t>
    </dgm:pt>
    <dgm:pt modelId="{AAFB643D-111F-44FC-B718-D7A23F4F3AC5}">
      <dgm:prSet phldrT="[Текст]"/>
      <dgm:spPr/>
      <dgm:t>
        <a:bodyPr/>
        <a:lstStyle/>
        <a:p>
          <a:r>
            <a:rPr lang="ru-RU" dirty="0" smtClean="0"/>
            <a:t>Существование</a:t>
          </a:r>
          <a:endParaRPr lang="ru-RU" dirty="0"/>
        </a:p>
      </dgm:t>
    </dgm:pt>
    <dgm:pt modelId="{D22617A5-AB37-4703-BE49-352F7E4B7D24}" type="parTrans" cxnId="{BB08F394-85C7-4FF7-9F32-478655F20E94}">
      <dgm:prSet/>
      <dgm:spPr/>
      <dgm:t>
        <a:bodyPr/>
        <a:lstStyle/>
        <a:p>
          <a:endParaRPr lang="ru-RU"/>
        </a:p>
      </dgm:t>
    </dgm:pt>
    <dgm:pt modelId="{212136D2-217B-4E4F-9BD0-8A0014E2AFF7}" type="sibTrans" cxnId="{BB08F394-85C7-4FF7-9F32-478655F20E94}">
      <dgm:prSet/>
      <dgm:spPr/>
      <dgm:t>
        <a:bodyPr/>
        <a:lstStyle/>
        <a:p>
          <a:endParaRPr lang="ru-RU"/>
        </a:p>
      </dgm:t>
    </dgm:pt>
    <dgm:pt modelId="{DB3CD42C-CF46-431F-AE20-86FB3A0A1640}">
      <dgm:prSet phldrT="[Текст]"/>
      <dgm:spPr/>
      <dgm:t>
        <a:bodyPr/>
        <a:lstStyle/>
        <a:p>
          <a:r>
            <a:rPr lang="ru-RU" dirty="0" smtClean="0"/>
            <a:t>Права и обязательства</a:t>
          </a:r>
          <a:endParaRPr lang="ru-RU" dirty="0"/>
        </a:p>
      </dgm:t>
    </dgm:pt>
    <dgm:pt modelId="{1664ECFE-7676-48A2-891A-711CBBC30922}" type="parTrans" cxnId="{1E57E44D-15DB-4730-BA8A-8E91041269E8}">
      <dgm:prSet/>
      <dgm:spPr/>
      <dgm:t>
        <a:bodyPr/>
        <a:lstStyle/>
        <a:p>
          <a:endParaRPr lang="ru-RU"/>
        </a:p>
      </dgm:t>
    </dgm:pt>
    <dgm:pt modelId="{94E5D3E4-AE60-4FAE-AB1C-5A5B83600563}" type="sibTrans" cxnId="{1E57E44D-15DB-4730-BA8A-8E91041269E8}">
      <dgm:prSet/>
      <dgm:spPr/>
      <dgm:t>
        <a:bodyPr/>
        <a:lstStyle/>
        <a:p>
          <a:endParaRPr lang="ru-RU"/>
        </a:p>
      </dgm:t>
    </dgm:pt>
    <dgm:pt modelId="{E6C374C4-B1FB-48BF-BA4F-EE242C4B33AC}">
      <dgm:prSet phldrT="[Текст]"/>
      <dgm:spPr/>
      <dgm:t>
        <a:bodyPr/>
        <a:lstStyle/>
        <a:p>
          <a:r>
            <a:rPr lang="ru-RU" dirty="0" smtClean="0"/>
            <a:t>Раскрытие</a:t>
          </a:r>
          <a:endParaRPr lang="ru-RU" dirty="0"/>
        </a:p>
      </dgm:t>
    </dgm:pt>
    <dgm:pt modelId="{1807C762-6BDC-4B17-A526-D75B15A8BF7C}" type="parTrans" cxnId="{E30A6666-DAB1-4838-BDFA-3D181BBE6EE9}">
      <dgm:prSet/>
      <dgm:spPr/>
      <dgm:t>
        <a:bodyPr/>
        <a:lstStyle/>
        <a:p>
          <a:endParaRPr lang="ru-RU"/>
        </a:p>
      </dgm:t>
    </dgm:pt>
    <dgm:pt modelId="{02917D9A-B167-464D-A06C-FB1250FA9276}" type="sibTrans" cxnId="{E30A6666-DAB1-4838-BDFA-3D181BBE6EE9}">
      <dgm:prSet/>
      <dgm:spPr/>
      <dgm:t>
        <a:bodyPr/>
        <a:lstStyle/>
        <a:p>
          <a:endParaRPr lang="ru-RU"/>
        </a:p>
      </dgm:t>
    </dgm:pt>
    <dgm:pt modelId="{F534B41B-B1E4-43D6-A48F-72B03C52BC99}">
      <dgm:prSet phldrT="[Текст]"/>
      <dgm:spPr/>
      <dgm:t>
        <a:bodyPr/>
        <a:lstStyle/>
        <a:p>
          <a:r>
            <a:rPr lang="ru-RU" dirty="0" smtClean="0"/>
            <a:t>Возникновение, права и обязательства</a:t>
          </a:r>
          <a:endParaRPr lang="ru-RU" dirty="0"/>
        </a:p>
      </dgm:t>
    </dgm:pt>
    <dgm:pt modelId="{8D8C108D-AB96-4334-8392-92ABE8CD08F4}" type="parTrans" cxnId="{24F5877F-E615-4EE9-AD68-106ECFB7772E}">
      <dgm:prSet/>
      <dgm:spPr/>
      <dgm:t>
        <a:bodyPr/>
        <a:lstStyle/>
        <a:p>
          <a:endParaRPr lang="ru-RU"/>
        </a:p>
      </dgm:t>
    </dgm:pt>
    <dgm:pt modelId="{133EDA49-6D0D-4253-8181-20143831FA2F}" type="sibTrans" cxnId="{24F5877F-E615-4EE9-AD68-106ECFB7772E}">
      <dgm:prSet/>
      <dgm:spPr/>
      <dgm:t>
        <a:bodyPr/>
        <a:lstStyle/>
        <a:p>
          <a:endParaRPr lang="ru-RU"/>
        </a:p>
      </dgm:t>
    </dgm:pt>
    <dgm:pt modelId="{F1B8BE4B-0CB3-495A-9B35-2EAFD8CF7288}">
      <dgm:prSet phldrT="[Текст]"/>
      <dgm:spPr/>
      <dgm:t>
        <a:bodyPr/>
        <a:lstStyle/>
        <a:p>
          <a:r>
            <a:rPr lang="ru-RU" dirty="0" smtClean="0"/>
            <a:t>Полнота</a:t>
          </a:r>
          <a:endParaRPr lang="ru-RU" dirty="0"/>
        </a:p>
      </dgm:t>
    </dgm:pt>
    <dgm:pt modelId="{94BA9B8C-97F4-4BF9-95DF-E2598CE5FC40}" type="parTrans" cxnId="{4BBBE3A7-9E8D-459A-951A-85682845E6B3}">
      <dgm:prSet/>
      <dgm:spPr/>
      <dgm:t>
        <a:bodyPr/>
        <a:lstStyle/>
        <a:p>
          <a:endParaRPr lang="ru-RU"/>
        </a:p>
      </dgm:t>
    </dgm:pt>
    <dgm:pt modelId="{88C64066-31D2-4C2C-A545-CB56BA5677C3}" type="sibTrans" cxnId="{4BBBE3A7-9E8D-459A-951A-85682845E6B3}">
      <dgm:prSet/>
      <dgm:spPr/>
      <dgm:t>
        <a:bodyPr/>
        <a:lstStyle/>
        <a:p>
          <a:endParaRPr lang="ru-RU"/>
        </a:p>
      </dgm:t>
    </dgm:pt>
    <dgm:pt modelId="{B6F8B0BD-7071-459A-96D4-C714791B395E}">
      <dgm:prSet phldrT="[Текст]"/>
      <dgm:spPr/>
      <dgm:t>
        <a:bodyPr/>
        <a:lstStyle/>
        <a:p>
          <a:r>
            <a:rPr lang="ru-RU" dirty="0" smtClean="0"/>
            <a:t>Точность</a:t>
          </a:r>
          <a:endParaRPr lang="ru-RU" dirty="0"/>
        </a:p>
      </dgm:t>
    </dgm:pt>
    <dgm:pt modelId="{5F005CF3-0593-4BBA-B698-D0FF64FC98FB}" type="parTrans" cxnId="{BE2A722C-6867-470E-89F3-09978B3C4F6F}">
      <dgm:prSet/>
      <dgm:spPr/>
      <dgm:t>
        <a:bodyPr/>
        <a:lstStyle/>
        <a:p>
          <a:endParaRPr lang="ru-RU"/>
        </a:p>
      </dgm:t>
    </dgm:pt>
    <dgm:pt modelId="{9301700F-A6C6-4E62-B029-B56588532A2C}" type="sibTrans" cxnId="{BE2A722C-6867-470E-89F3-09978B3C4F6F}">
      <dgm:prSet/>
      <dgm:spPr/>
      <dgm:t>
        <a:bodyPr/>
        <a:lstStyle/>
        <a:p>
          <a:endParaRPr lang="ru-RU"/>
        </a:p>
      </dgm:t>
    </dgm:pt>
    <dgm:pt modelId="{A07F1BCE-2ADB-49F1-B261-D3A663E55DCF}">
      <dgm:prSet phldrT="[Текст]"/>
      <dgm:spPr/>
      <dgm:t>
        <a:bodyPr/>
        <a:lstStyle/>
        <a:p>
          <a:r>
            <a:rPr lang="ru-RU" dirty="0" smtClean="0"/>
            <a:t>Отнесение к соответствующему периоду</a:t>
          </a:r>
          <a:endParaRPr lang="ru-RU" dirty="0"/>
        </a:p>
      </dgm:t>
    </dgm:pt>
    <dgm:pt modelId="{BFAD0058-F7E7-45D4-B13C-5A2A006D3D52}" type="parTrans" cxnId="{3249F14A-38C8-49B6-B737-F4B54E654516}">
      <dgm:prSet/>
      <dgm:spPr/>
      <dgm:t>
        <a:bodyPr/>
        <a:lstStyle/>
        <a:p>
          <a:endParaRPr lang="ru-RU"/>
        </a:p>
      </dgm:t>
    </dgm:pt>
    <dgm:pt modelId="{C0C4D974-91CC-43BC-BAB2-E0A96773D660}" type="sibTrans" cxnId="{3249F14A-38C8-49B6-B737-F4B54E654516}">
      <dgm:prSet/>
      <dgm:spPr/>
      <dgm:t>
        <a:bodyPr/>
        <a:lstStyle/>
        <a:p>
          <a:endParaRPr lang="ru-RU"/>
        </a:p>
      </dgm:t>
    </dgm:pt>
    <dgm:pt modelId="{7606479C-13A1-4590-A98C-89985552F395}">
      <dgm:prSet phldrT="[Текст]"/>
      <dgm:spPr/>
      <dgm:t>
        <a:bodyPr/>
        <a:lstStyle/>
        <a:p>
          <a:r>
            <a:rPr lang="ru-RU" dirty="0" smtClean="0"/>
            <a:t>Классификация</a:t>
          </a:r>
          <a:endParaRPr lang="ru-RU" dirty="0"/>
        </a:p>
      </dgm:t>
    </dgm:pt>
    <dgm:pt modelId="{8ABA6419-B90E-4A20-A5D8-E429C4FE2B1F}" type="parTrans" cxnId="{64E3E0BC-D10A-4C43-9E08-40D7E93C9608}">
      <dgm:prSet/>
      <dgm:spPr/>
      <dgm:t>
        <a:bodyPr/>
        <a:lstStyle/>
        <a:p>
          <a:endParaRPr lang="ru-RU"/>
        </a:p>
      </dgm:t>
    </dgm:pt>
    <dgm:pt modelId="{EA44F118-DE0B-44D8-A48A-693B0FAB2F52}" type="sibTrans" cxnId="{64E3E0BC-D10A-4C43-9E08-40D7E93C9608}">
      <dgm:prSet/>
      <dgm:spPr/>
      <dgm:t>
        <a:bodyPr/>
        <a:lstStyle/>
        <a:p>
          <a:endParaRPr lang="ru-RU"/>
        </a:p>
      </dgm:t>
    </dgm:pt>
    <dgm:pt modelId="{D36AC261-C92D-46BE-9A12-6ECBCC75B4BE}">
      <dgm:prSet phldrT="[Текст]"/>
      <dgm:spPr/>
      <dgm:t>
        <a:bodyPr/>
        <a:lstStyle/>
        <a:p>
          <a:r>
            <a:rPr lang="ru-RU" dirty="0" smtClean="0"/>
            <a:t>Полнота</a:t>
          </a:r>
          <a:endParaRPr lang="ru-RU" dirty="0"/>
        </a:p>
      </dgm:t>
    </dgm:pt>
    <dgm:pt modelId="{3E7C9866-B23C-4867-B031-CDEB21563831}" type="parTrans" cxnId="{92525D41-8D16-49D6-9883-BCF888642483}">
      <dgm:prSet/>
      <dgm:spPr/>
      <dgm:t>
        <a:bodyPr/>
        <a:lstStyle/>
        <a:p>
          <a:endParaRPr lang="ru-RU"/>
        </a:p>
      </dgm:t>
    </dgm:pt>
    <dgm:pt modelId="{20504714-4171-4C72-9C1C-29D4DB47E797}" type="sibTrans" cxnId="{92525D41-8D16-49D6-9883-BCF888642483}">
      <dgm:prSet/>
      <dgm:spPr/>
      <dgm:t>
        <a:bodyPr/>
        <a:lstStyle/>
        <a:p>
          <a:endParaRPr lang="ru-RU"/>
        </a:p>
      </dgm:t>
    </dgm:pt>
    <dgm:pt modelId="{5C5186A5-DF23-4613-A5BE-531EE9140120}">
      <dgm:prSet phldrT="[Текст]"/>
      <dgm:spPr/>
      <dgm:t>
        <a:bodyPr/>
        <a:lstStyle/>
        <a:p>
          <a:r>
            <a:rPr lang="ru-RU" dirty="0" smtClean="0"/>
            <a:t>Оценка и распределение</a:t>
          </a:r>
          <a:endParaRPr lang="ru-RU" dirty="0"/>
        </a:p>
      </dgm:t>
    </dgm:pt>
    <dgm:pt modelId="{C7E00D33-E358-4D89-81B2-19216B2F24D3}" type="parTrans" cxnId="{C5360545-E98C-4730-B3CC-67C7A0492D22}">
      <dgm:prSet/>
      <dgm:spPr/>
      <dgm:t>
        <a:bodyPr/>
        <a:lstStyle/>
        <a:p>
          <a:endParaRPr lang="ru-RU"/>
        </a:p>
      </dgm:t>
    </dgm:pt>
    <dgm:pt modelId="{6BBB282C-9075-45DC-BC3A-38494BEFD6F0}" type="sibTrans" cxnId="{C5360545-E98C-4730-B3CC-67C7A0492D22}">
      <dgm:prSet/>
      <dgm:spPr/>
      <dgm:t>
        <a:bodyPr/>
        <a:lstStyle/>
        <a:p>
          <a:endParaRPr lang="ru-RU"/>
        </a:p>
      </dgm:t>
    </dgm:pt>
    <dgm:pt modelId="{742EA05F-1410-4F0A-B4A5-BC1F813CE067}">
      <dgm:prSet phldrT="[Текст]"/>
      <dgm:spPr/>
      <dgm:t>
        <a:bodyPr/>
        <a:lstStyle/>
        <a:p>
          <a:endParaRPr lang="ru-RU" dirty="0"/>
        </a:p>
      </dgm:t>
    </dgm:pt>
    <dgm:pt modelId="{120A2EA1-52FA-4F54-8C26-49EAFF4DF9B2}" type="parTrans" cxnId="{3981511C-5978-403E-960A-94CF1FAE791D}">
      <dgm:prSet/>
      <dgm:spPr/>
      <dgm:t>
        <a:bodyPr/>
        <a:lstStyle/>
        <a:p>
          <a:endParaRPr lang="ru-RU"/>
        </a:p>
      </dgm:t>
    </dgm:pt>
    <dgm:pt modelId="{466F053D-89BB-421F-80EF-B016AAEE3BD2}" type="sibTrans" cxnId="{3981511C-5978-403E-960A-94CF1FAE791D}">
      <dgm:prSet/>
      <dgm:spPr/>
      <dgm:t>
        <a:bodyPr/>
        <a:lstStyle/>
        <a:p>
          <a:endParaRPr lang="ru-RU"/>
        </a:p>
      </dgm:t>
    </dgm:pt>
    <dgm:pt modelId="{E5803907-3BBC-4EA3-8E2E-699E14204A2D}">
      <dgm:prSet phldrT="[Текст]"/>
      <dgm:spPr/>
      <dgm:t>
        <a:bodyPr/>
        <a:lstStyle/>
        <a:p>
          <a:r>
            <a:rPr lang="ru-RU" dirty="0" smtClean="0"/>
            <a:t>Классификация и понятность</a:t>
          </a:r>
          <a:endParaRPr lang="ru-RU" dirty="0"/>
        </a:p>
      </dgm:t>
    </dgm:pt>
    <dgm:pt modelId="{EC02F5C6-E32F-43CC-85B3-39357DB5D76A}" type="parTrans" cxnId="{B2222063-8CE8-4263-9214-84A9829531A4}">
      <dgm:prSet/>
      <dgm:spPr/>
      <dgm:t>
        <a:bodyPr/>
        <a:lstStyle/>
        <a:p>
          <a:endParaRPr lang="ru-RU"/>
        </a:p>
      </dgm:t>
    </dgm:pt>
    <dgm:pt modelId="{D364A500-1B9F-41C9-A4C9-E1A90378A3E5}" type="sibTrans" cxnId="{B2222063-8CE8-4263-9214-84A9829531A4}">
      <dgm:prSet/>
      <dgm:spPr/>
      <dgm:t>
        <a:bodyPr/>
        <a:lstStyle/>
        <a:p>
          <a:endParaRPr lang="ru-RU"/>
        </a:p>
      </dgm:t>
    </dgm:pt>
    <dgm:pt modelId="{BBBFB392-5324-4D0C-B168-17A29D23D7CC}">
      <dgm:prSet phldrT="[Текст]"/>
      <dgm:spPr/>
      <dgm:t>
        <a:bodyPr/>
        <a:lstStyle/>
        <a:p>
          <a:r>
            <a:rPr lang="ru-RU" dirty="0" smtClean="0"/>
            <a:t>Точность и оценка</a:t>
          </a:r>
          <a:endParaRPr lang="ru-RU" dirty="0"/>
        </a:p>
      </dgm:t>
    </dgm:pt>
    <dgm:pt modelId="{4FA91826-72F9-4BD7-997B-496FE7747227}" type="parTrans" cxnId="{FFAF8517-E181-4A03-B32D-7E5FF8A01CE2}">
      <dgm:prSet/>
      <dgm:spPr/>
      <dgm:t>
        <a:bodyPr/>
        <a:lstStyle/>
        <a:p>
          <a:endParaRPr lang="ru-RU"/>
        </a:p>
      </dgm:t>
    </dgm:pt>
    <dgm:pt modelId="{D065764A-C26F-4593-94EA-F527BD722285}" type="sibTrans" cxnId="{FFAF8517-E181-4A03-B32D-7E5FF8A01CE2}">
      <dgm:prSet/>
      <dgm:spPr/>
      <dgm:t>
        <a:bodyPr/>
        <a:lstStyle/>
        <a:p>
          <a:endParaRPr lang="ru-RU"/>
        </a:p>
      </dgm:t>
    </dgm:pt>
    <dgm:pt modelId="{FEF46F8E-3934-4924-9B3E-82EED26D8340}" type="pres">
      <dgm:prSet presAssocID="{2AADB829-3D82-48B4-9D33-A726489F30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E33D68-8BA6-4452-8B94-84A49487C041}" type="pres">
      <dgm:prSet presAssocID="{4D1D4490-765D-4FD8-A0C9-BDFC8CBCAF79}" presName="composite" presStyleCnt="0"/>
      <dgm:spPr/>
    </dgm:pt>
    <dgm:pt modelId="{25F879EF-F026-4E30-BA52-D7AE11DD99DD}" type="pres">
      <dgm:prSet presAssocID="{4D1D4490-765D-4FD8-A0C9-BDFC8CBCAF7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4BCAA-FD12-47BC-98EB-EE690C7AF4F5}" type="pres">
      <dgm:prSet presAssocID="{4D1D4490-765D-4FD8-A0C9-BDFC8CBCAF7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6A076-4701-470F-8637-04C4053C830C}" type="pres">
      <dgm:prSet presAssocID="{732599DE-A5F3-48F3-899C-4E91D2D9852F}" presName="space" presStyleCnt="0"/>
      <dgm:spPr/>
    </dgm:pt>
    <dgm:pt modelId="{4BBD47C7-9F43-4447-AE2A-5166537FF7CE}" type="pres">
      <dgm:prSet presAssocID="{E68C00EC-021C-4786-BFBD-5084C9BB665D}" presName="composite" presStyleCnt="0"/>
      <dgm:spPr/>
    </dgm:pt>
    <dgm:pt modelId="{F0A45FE0-1582-4310-972F-6F50AA3113A1}" type="pres">
      <dgm:prSet presAssocID="{E68C00EC-021C-4786-BFBD-5084C9BB665D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677C9-DBB9-4105-9197-79E1CC268EF4}" type="pres">
      <dgm:prSet presAssocID="{E68C00EC-021C-4786-BFBD-5084C9BB665D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BD2486-BCA4-48B5-BC39-91E0BEFFF05A}" type="pres">
      <dgm:prSet presAssocID="{FCA314BB-D1B1-4528-BAB7-55B9C3C1B869}" presName="space" presStyleCnt="0"/>
      <dgm:spPr/>
    </dgm:pt>
    <dgm:pt modelId="{D64BED98-2960-442F-B828-1C5A9CD5E64E}" type="pres">
      <dgm:prSet presAssocID="{E6C374C4-B1FB-48BF-BA4F-EE242C4B33AC}" presName="composite" presStyleCnt="0"/>
      <dgm:spPr/>
    </dgm:pt>
    <dgm:pt modelId="{65D6E337-F52F-462B-97F1-ED431837E44B}" type="pres">
      <dgm:prSet presAssocID="{E6C374C4-B1FB-48BF-BA4F-EE242C4B33A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E00A0A-E8F4-4937-AC51-07F1DB83E67E}" type="pres">
      <dgm:prSet presAssocID="{E6C374C4-B1FB-48BF-BA4F-EE242C4B33A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6179A0-C973-454F-8839-6556EC624CC8}" type="presOf" srcId="{E5803907-3BBC-4EA3-8E2E-699E14204A2D}" destId="{87E00A0A-E8F4-4937-AC51-07F1DB83E67E}" srcOrd="0" destOrd="2" presId="urn:microsoft.com/office/officeart/2005/8/layout/hList1"/>
    <dgm:cxn modelId="{A4D83CE6-B632-463E-97DA-A354AC64A69A}" type="presOf" srcId="{CB974B46-558D-4D3B-9C86-1CB905B7781F}" destId="{86E4BCAA-FD12-47BC-98EB-EE690C7AF4F5}" srcOrd="0" destOrd="1" presId="urn:microsoft.com/office/officeart/2005/8/layout/hList1"/>
    <dgm:cxn modelId="{FB005AFF-E765-43BB-B40B-274B4DEB2F00}" type="presOf" srcId="{B6F8B0BD-7071-459A-96D4-C714791B395E}" destId="{86E4BCAA-FD12-47BC-98EB-EE690C7AF4F5}" srcOrd="0" destOrd="2" presId="urn:microsoft.com/office/officeart/2005/8/layout/hList1"/>
    <dgm:cxn modelId="{F6A2777B-B708-4848-A0F5-E85C5F9CEB26}" type="presOf" srcId="{E68C00EC-021C-4786-BFBD-5084C9BB665D}" destId="{F0A45FE0-1582-4310-972F-6F50AA3113A1}" srcOrd="0" destOrd="0" presId="urn:microsoft.com/office/officeart/2005/8/layout/hList1"/>
    <dgm:cxn modelId="{E754EEF9-9B5D-45B0-922D-8C23931E57EA}" type="presOf" srcId="{F534B41B-B1E4-43D6-A48F-72B03C52BC99}" destId="{87E00A0A-E8F4-4937-AC51-07F1DB83E67E}" srcOrd="0" destOrd="0" presId="urn:microsoft.com/office/officeart/2005/8/layout/hList1"/>
    <dgm:cxn modelId="{3249F14A-38C8-49B6-B737-F4B54E654516}" srcId="{4D1D4490-765D-4FD8-A0C9-BDFC8CBCAF79}" destId="{A07F1BCE-2ADB-49F1-B261-D3A663E55DCF}" srcOrd="3" destOrd="0" parTransId="{BFAD0058-F7E7-45D4-B13C-5A2A006D3D52}" sibTransId="{C0C4D974-91CC-43BC-BAB2-E0A96773D660}"/>
    <dgm:cxn modelId="{D5A0A25D-058D-4580-809B-FF08E7DE91D7}" srcId="{4D1D4490-765D-4FD8-A0C9-BDFC8CBCAF79}" destId="{B08B51D2-8CDA-4BED-BABC-19430CF7A9B7}" srcOrd="0" destOrd="0" parTransId="{DBC12AA7-9631-42C7-8E91-5B26EA7DBA8A}" sibTransId="{EBEB13D1-8BC3-4DF9-8711-AA62F08738C2}"/>
    <dgm:cxn modelId="{92525D41-8D16-49D6-9883-BCF888642483}" srcId="{E68C00EC-021C-4786-BFBD-5084C9BB665D}" destId="{D36AC261-C92D-46BE-9A12-6ECBCC75B4BE}" srcOrd="2" destOrd="0" parTransId="{3E7C9866-B23C-4867-B031-CDEB21563831}" sibTransId="{20504714-4171-4C72-9C1C-29D4DB47E797}"/>
    <dgm:cxn modelId="{3981511C-5978-403E-960A-94CF1FAE791D}" srcId="{E6C374C4-B1FB-48BF-BA4F-EE242C4B33AC}" destId="{742EA05F-1410-4F0A-B4A5-BC1F813CE067}" srcOrd="4" destOrd="0" parTransId="{120A2EA1-52FA-4F54-8C26-49EAFF4DF9B2}" sibTransId="{466F053D-89BB-421F-80EF-B016AAEE3BD2}"/>
    <dgm:cxn modelId="{01718762-9270-459B-B748-EDAC6388F5E8}" type="presOf" srcId="{4D1D4490-765D-4FD8-A0C9-BDFC8CBCAF79}" destId="{25F879EF-F026-4E30-BA52-D7AE11DD99DD}" srcOrd="0" destOrd="0" presId="urn:microsoft.com/office/officeart/2005/8/layout/hList1"/>
    <dgm:cxn modelId="{E30A6666-DAB1-4838-BDFA-3D181BBE6EE9}" srcId="{2AADB829-3D82-48B4-9D33-A726489F3048}" destId="{E6C374C4-B1FB-48BF-BA4F-EE242C4B33AC}" srcOrd="2" destOrd="0" parTransId="{1807C762-6BDC-4B17-A526-D75B15A8BF7C}" sibTransId="{02917D9A-B167-464D-A06C-FB1250FA9276}"/>
    <dgm:cxn modelId="{FFAF8517-E181-4A03-B32D-7E5FF8A01CE2}" srcId="{E6C374C4-B1FB-48BF-BA4F-EE242C4B33AC}" destId="{BBBFB392-5324-4D0C-B168-17A29D23D7CC}" srcOrd="3" destOrd="0" parTransId="{4FA91826-72F9-4BD7-997B-496FE7747227}" sibTransId="{D065764A-C26F-4593-94EA-F527BD722285}"/>
    <dgm:cxn modelId="{301483A0-57BA-4A1D-8770-CD8914478113}" type="presOf" srcId="{742EA05F-1410-4F0A-B4A5-BC1F813CE067}" destId="{87E00A0A-E8F4-4937-AC51-07F1DB83E67E}" srcOrd="0" destOrd="4" presId="urn:microsoft.com/office/officeart/2005/8/layout/hList1"/>
    <dgm:cxn modelId="{BB08F394-85C7-4FF7-9F32-478655F20E94}" srcId="{E68C00EC-021C-4786-BFBD-5084C9BB665D}" destId="{AAFB643D-111F-44FC-B718-D7A23F4F3AC5}" srcOrd="0" destOrd="0" parTransId="{D22617A5-AB37-4703-BE49-352F7E4B7D24}" sibTransId="{212136D2-217B-4E4F-9BD0-8A0014E2AFF7}"/>
    <dgm:cxn modelId="{8CC5FC73-67EE-4241-876C-DA4809677403}" type="presOf" srcId="{BBBFB392-5324-4D0C-B168-17A29D23D7CC}" destId="{87E00A0A-E8F4-4937-AC51-07F1DB83E67E}" srcOrd="0" destOrd="3" presId="urn:microsoft.com/office/officeart/2005/8/layout/hList1"/>
    <dgm:cxn modelId="{E319F5A7-B265-455F-A8F7-5BC644827419}" srcId="{2AADB829-3D82-48B4-9D33-A726489F3048}" destId="{E68C00EC-021C-4786-BFBD-5084C9BB665D}" srcOrd="1" destOrd="0" parTransId="{B55BCB83-7D14-4339-9530-46199F1E2341}" sibTransId="{FCA314BB-D1B1-4528-BAB7-55B9C3C1B869}"/>
    <dgm:cxn modelId="{1E57E44D-15DB-4730-BA8A-8E91041269E8}" srcId="{E68C00EC-021C-4786-BFBD-5084C9BB665D}" destId="{DB3CD42C-CF46-431F-AE20-86FB3A0A1640}" srcOrd="1" destOrd="0" parTransId="{1664ECFE-7676-48A2-891A-711CBBC30922}" sibTransId="{94E5D3E4-AE60-4FAE-AB1C-5A5B83600563}"/>
    <dgm:cxn modelId="{D8D0BDEA-337B-465F-A6BB-BEA890FEA16B}" type="presOf" srcId="{7606479C-13A1-4590-A98C-89985552F395}" destId="{86E4BCAA-FD12-47BC-98EB-EE690C7AF4F5}" srcOrd="0" destOrd="4" presId="urn:microsoft.com/office/officeart/2005/8/layout/hList1"/>
    <dgm:cxn modelId="{4E155903-59E2-4AF3-86E5-3C3F42B46C69}" type="presOf" srcId="{2AADB829-3D82-48B4-9D33-A726489F3048}" destId="{FEF46F8E-3934-4924-9B3E-82EED26D8340}" srcOrd="0" destOrd="0" presId="urn:microsoft.com/office/officeart/2005/8/layout/hList1"/>
    <dgm:cxn modelId="{BE2A722C-6867-470E-89F3-09978B3C4F6F}" srcId="{4D1D4490-765D-4FD8-A0C9-BDFC8CBCAF79}" destId="{B6F8B0BD-7071-459A-96D4-C714791B395E}" srcOrd="2" destOrd="0" parTransId="{5F005CF3-0593-4BBA-B698-D0FF64FC98FB}" sibTransId="{9301700F-A6C6-4E62-B029-B56588532A2C}"/>
    <dgm:cxn modelId="{C5360545-E98C-4730-B3CC-67C7A0492D22}" srcId="{E68C00EC-021C-4786-BFBD-5084C9BB665D}" destId="{5C5186A5-DF23-4613-A5BE-531EE9140120}" srcOrd="3" destOrd="0" parTransId="{C7E00D33-E358-4D89-81B2-19216B2F24D3}" sibTransId="{6BBB282C-9075-45DC-BC3A-38494BEFD6F0}"/>
    <dgm:cxn modelId="{1055FECC-7B31-4C17-9B07-A6A72DE26B79}" type="presOf" srcId="{5C5186A5-DF23-4613-A5BE-531EE9140120}" destId="{434677C9-DBB9-4105-9197-79E1CC268EF4}" srcOrd="0" destOrd="3" presId="urn:microsoft.com/office/officeart/2005/8/layout/hList1"/>
    <dgm:cxn modelId="{A3DAC010-9634-4EA0-8DC5-38291E9B5EBA}" srcId="{4D1D4490-765D-4FD8-A0C9-BDFC8CBCAF79}" destId="{CB974B46-558D-4D3B-9C86-1CB905B7781F}" srcOrd="1" destOrd="0" parTransId="{70811278-D4AE-4B05-9C8C-A0279361A722}" sibTransId="{87CAA4AC-422F-48F3-80A0-A1A5723B3A0E}"/>
    <dgm:cxn modelId="{07D6610A-72BB-40C7-80CC-25D31CEA23A4}" type="presOf" srcId="{DB3CD42C-CF46-431F-AE20-86FB3A0A1640}" destId="{434677C9-DBB9-4105-9197-79E1CC268EF4}" srcOrd="0" destOrd="1" presId="urn:microsoft.com/office/officeart/2005/8/layout/hList1"/>
    <dgm:cxn modelId="{023AA17F-FAF2-465F-AD3D-37EC3414AC29}" type="presOf" srcId="{A07F1BCE-2ADB-49F1-B261-D3A663E55DCF}" destId="{86E4BCAA-FD12-47BC-98EB-EE690C7AF4F5}" srcOrd="0" destOrd="3" presId="urn:microsoft.com/office/officeart/2005/8/layout/hList1"/>
    <dgm:cxn modelId="{B2222063-8CE8-4263-9214-84A9829531A4}" srcId="{E6C374C4-B1FB-48BF-BA4F-EE242C4B33AC}" destId="{E5803907-3BBC-4EA3-8E2E-699E14204A2D}" srcOrd="2" destOrd="0" parTransId="{EC02F5C6-E32F-43CC-85B3-39357DB5D76A}" sibTransId="{D364A500-1B9F-41C9-A4C9-E1A90378A3E5}"/>
    <dgm:cxn modelId="{24F5877F-E615-4EE9-AD68-106ECFB7772E}" srcId="{E6C374C4-B1FB-48BF-BA4F-EE242C4B33AC}" destId="{F534B41B-B1E4-43D6-A48F-72B03C52BC99}" srcOrd="0" destOrd="0" parTransId="{8D8C108D-AB96-4334-8392-92ABE8CD08F4}" sibTransId="{133EDA49-6D0D-4253-8181-20143831FA2F}"/>
    <dgm:cxn modelId="{5E83F4CD-9491-4B08-97B8-1E58A7B9795E}" srcId="{2AADB829-3D82-48B4-9D33-A726489F3048}" destId="{4D1D4490-765D-4FD8-A0C9-BDFC8CBCAF79}" srcOrd="0" destOrd="0" parTransId="{3DF63CE0-3B3E-4D02-AD04-6E4DC748761B}" sibTransId="{732599DE-A5F3-48F3-899C-4E91D2D9852F}"/>
    <dgm:cxn modelId="{4BBBE3A7-9E8D-459A-951A-85682845E6B3}" srcId="{E6C374C4-B1FB-48BF-BA4F-EE242C4B33AC}" destId="{F1B8BE4B-0CB3-495A-9B35-2EAFD8CF7288}" srcOrd="1" destOrd="0" parTransId="{94BA9B8C-97F4-4BF9-95DF-E2598CE5FC40}" sibTransId="{88C64066-31D2-4C2C-A545-CB56BA5677C3}"/>
    <dgm:cxn modelId="{18B5FD60-4B40-4940-B021-E0ECFECAC036}" type="presOf" srcId="{F1B8BE4B-0CB3-495A-9B35-2EAFD8CF7288}" destId="{87E00A0A-E8F4-4937-AC51-07F1DB83E67E}" srcOrd="0" destOrd="1" presId="urn:microsoft.com/office/officeart/2005/8/layout/hList1"/>
    <dgm:cxn modelId="{64E3E0BC-D10A-4C43-9E08-40D7E93C9608}" srcId="{4D1D4490-765D-4FD8-A0C9-BDFC8CBCAF79}" destId="{7606479C-13A1-4590-A98C-89985552F395}" srcOrd="4" destOrd="0" parTransId="{8ABA6419-B90E-4A20-A5D8-E429C4FE2B1F}" sibTransId="{EA44F118-DE0B-44D8-A48A-693B0FAB2F52}"/>
    <dgm:cxn modelId="{96C0546A-A51B-47C6-A8EF-CBEC9F5B4D11}" type="presOf" srcId="{B08B51D2-8CDA-4BED-BABC-19430CF7A9B7}" destId="{86E4BCAA-FD12-47BC-98EB-EE690C7AF4F5}" srcOrd="0" destOrd="0" presId="urn:microsoft.com/office/officeart/2005/8/layout/hList1"/>
    <dgm:cxn modelId="{37C1629D-957D-4FDD-9CB1-32A53601ED5C}" type="presOf" srcId="{AAFB643D-111F-44FC-B718-D7A23F4F3AC5}" destId="{434677C9-DBB9-4105-9197-79E1CC268EF4}" srcOrd="0" destOrd="0" presId="urn:microsoft.com/office/officeart/2005/8/layout/hList1"/>
    <dgm:cxn modelId="{CEA0CF21-A91A-4CB2-A5E6-9F4FE3FA4751}" type="presOf" srcId="{D36AC261-C92D-46BE-9A12-6ECBCC75B4BE}" destId="{434677C9-DBB9-4105-9197-79E1CC268EF4}" srcOrd="0" destOrd="2" presId="urn:microsoft.com/office/officeart/2005/8/layout/hList1"/>
    <dgm:cxn modelId="{3FC5EBE5-1EE2-4CA6-B725-0962216E45E5}" type="presOf" srcId="{E6C374C4-B1FB-48BF-BA4F-EE242C4B33AC}" destId="{65D6E337-F52F-462B-97F1-ED431837E44B}" srcOrd="0" destOrd="0" presId="urn:microsoft.com/office/officeart/2005/8/layout/hList1"/>
    <dgm:cxn modelId="{54BFC1C5-54F3-44B8-8BAF-980301CD8E8D}" type="presParOf" srcId="{FEF46F8E-3934-4924-9B3E-82EED26D8340}" destId="{87E33D68-8BA6-4452-8B94-84A49487C041}" srcOrd="0" destOrd="0" presId="urn:microsoft.com/office/officeart/2005/8/layout/hList1"/>
    <dgm:cxn modelId="{8F1754EF-F62E-452C-943F-D265943C14BF}" type="presParOf" srcId="{87E33D68-8BA6-4452-8B94-84A49487C041}" destId="{25F879EF-F026-4E30-BA52-D7AE11DD99DD}" srcOrd="0" destOrd="0" presId="urn:microsoft.com/office/officeart/2005/8/layout/hList1"/>
    <dgm:cxn modelId="{F1F846CF-E228-4153-8189-C976B6F5CDAB}" type="presParOf" srcId="{87E33D68-8BA6-4452-8B94-84A49487C041}" destId="{86E4BCAA-FD12-47BC-98EB-EE690C7AF4F5}" srcOrd="1" destOrd="0" presId="urn:microsoft.com/office/officeart/2005/8/layout/hList1"/>
    <dgm:cxn modelId="{6927C7A6-515B-4D80-ADFB-5C0839E83DDE}" type="presParOf" srcId="{FEF46F8E-3934-4924-9B3E-82EED26D8340}" destId="{7B66A076-4701-470F-8637-04C4053C830C}" srcOrd="1" destOrd="0" presId="urn:microsoft.com/office/officeart/2005/8/layout/hList1"/>
    <dgm:cxn modelId="{E77B89C3-F3B5-4C77-9941-D81EF3E8AFD1}" type="presParOf" srcId="{FEF46F8E-3934-4924-9B3E-82EED26D8340}" destId="{4BBD47C7-9F43-4447-AE2A-5166537FF7CE}" srcOrd="2" destOrd="0" presId="urn:microsoft.com/office/officeart/2005/8/layout/hList1"/>
    <dgm:cxn modelId="{3EF4BDAE-FEAB-4E26-89FF-A120AEECD71F}" type="presParOf" srcId="{4BBD47C7-9F43-4447-AE2A-5166537FF7CE}" destId="{F0A45FE0-1582-4310-972F-6F50AA3113A1}" srcOrd="0" destOrd="0" presId="urn:microsoft.com/office/officeart/2005/8/layout/hList1"/>
    <dgm:cxn modelId="{10C5D659-A3A0-42E9-9624-C6A5E8A17A8E}" type="presParOf" srcId="{4BBD47C7-9F43-4447-AE2A-5166537FF7CE}" destId="{434677C9-DBB9-4105-9197-79E1CC268EF4}" srcOrd="1" destOrd="0" presId="urn:microsoft.com/office/officeart/2005/8/layout/hList1"/>
    <dgm:cxn modelId="{E07DE4A1-83E1-4379-819D-48C72F8EBB66}" type="presParOf" srcId="{FEF46F8E-3934-4924-9B3E-82EED26D8340}" destId="{4DBD2486-BCA4-48B5-BC39-91E0BEFFF05A}" srcOrd="3" destOrd="0" presId="urn:microsoft.com/office/officeart/2005/8/layout/hList1"/>
    <dgm:cxn modelId="{247B70DC-41EF-4745-BDB0-13A31939E589}" type="presParOf" srcId="{FEF46F8E-3934-4924-9B3E-82EED26D8340}" destId="{D64BED98-2960-442F-B828-1C5A9CD5E64E}" srcOrd="4" destOrd="0" presId="urn:microsoft.com/office/officeart/2005/8/layout/hList1"/>
    <dgm:cxn modelId="{F7CE7A2E-D62B-438D-80D2-1A6E4D490B1B}" type="presParOf" srcId="{D64BED98-2960-442F-B828-1C5A9CD5E64E}" destId="{65D6E337-F52F-462B-97F1-ED431837E44B}" srcOrd="0" destOrd="0" presId="urn:microsoft.com/office/officeart/2005/8/layout/hList1"/>
    <dgm:cxn modelId="{DDD7AA71-EE51-4668-964D-A7E3671E884B}" type="presParOf" srcId="{D64BED98-2960-442F-B828-1C5A9CD5E64E}" destId="{87E00A0A-E8F4-4937-AC51-07F1DB83E67E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13ABCD-4CD9-4EE5-A990-050617DFD3A7}" type="doc">
      <dgm:prSet loTypeId="urn:microsoft.com/office/officeart/2005/8/layout/vList6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BFF6641B-A33E-423F-B309-9FB89571CB5D}">
      <dgm:prSet phldrT="[Текст]" custT="1"/>
      <dgm:spPr/>
      <dgm:t>
        <a:bodyPr/>
        <a:lstStyle/>
        <a:p>
          <a:r>
            <a:rPr lang="ru-RU" sz="3600" dirty="0" smtClean="0"/>
            <a:t>Плюсы</a:t>
          </a:r>
          <a:endParaRPr lang="ru-RU" sz="3600" dirty="0"/>
        </a:p>
      </dgm:t>
    </dgm:pt>
    <dgm:pt modelId="{38240812-5922-439B-9CA7-DAAE1667E9E3}" type="parTrans" cxnId="{183D2596-5CB0-4C8A-BD2D-9A6447FAA716}">
      <dgm:prSet/>
      <dgm:spPr/>
      <dgm:t>
        <a:bodyPr/>
        <a:lstStyle/>
        <a:p>
          <a:endParaRPr lang="ru-RU"/>
        </a:p>
      </dgm:t>
    </dgm:pt>
    <dgm:pt modelId="{9DE82F87-F056-44B3-8B71-4A511C4C1E81}" type="sibTrans" cxnId="{183D2596-5CB0-4C8A-BD2D-9A6447FAA716}">
      <dgm:prSet/>
      <dgm:spPr/>
      <dgm:t>
        <a:bodyPr/>
        <a:lstStyle/>
        <a:p>
          <a:endParaRPr lang="ru-RU"/>
        </a:p>
      </dgm:t>
    </dgm:pt>
    <dgm:pt modelId="{43297E62-35FC-4C90-84E7-F2BA047D65C4}">
      <dgm:prSet phldrT="[Текст]"/>
      <dgm:spPr/>
      <dgm:t>
        <a:bodyPr/>
        <a:lstStyle/>
        <a:p>
          <a:r>
            <a:rPr lang="ru-RU" dirty="0" smtClean="0"/>
            <a:t>Сокращение сроков</a:t>
          </a:r>
          <a:r>
            <a:rPr lang="ru-RU" baseline="0" dirty="0" smtClean="0"/>
            <a:t> аудита</a:t>
          </a:r>
          <a:endParaRPr lang="ru-RU" dirty="0"/>
        </a:p>
      </dgm:t>
    </dgm:pt>
    <dgm:pt modelId="{5FA4C375-45F1-4B90-BF9B-4A7FA8490ABA}" type="parTrans" cxnId="{FCD69550-ADFB-4EC5-BC81-3D10897D49EB}">
      <dgm:prSet/>
      <dgm:spPr/>
      <dgm:t>
        <a:bodyPr/>
        <a:lstStyle/>
        <a:p>
          <a:endParaRPr lang="ru-RU"/>
        </a:p>
      </dgm:t>
    </dgm:pt>
    <dgm:pt modelId="{4861E8C4-7FB3-4537-B3E6-FD88027BCB2D}" type="sibTrans" cxnId="{FCD69550-ADFB-4EC5-BC81-3D10897D49EB}">
      <dgm:prSet/>
      <dgm:spPr/>
      <dgm:t>
        <a:bodyPr/>
        <a:lstStyle/>
        <a:p>
          <a:endParaRPr lang="ru-RU"/>
        </a:p>
      </dgm:t>
    </dgm:pt>
    <dgm:pt modelId="{9AC0EE49-C547-4C47-9195-B72AB5F7A796}">
      <dgm:prSet phldrT="[Текст]"/>
      <dgm:spPr/>
      <dgm:t>
        <a:bodyPr/>
        <a:lstStyle/>
        <a:p>
          <a:r>
            <a:rPr lang="ru-RU" dirty="0" smtClean="0"/>
            <a:t>Возможность получение более качественного аудита</a:t>
          </a:r>
          <a:endParaRPr lang="ru-RU" dirty="0"/>
        </a:p>
      </dgm:t>
    </dgm:pt>
    <dgm:pt modelId="{631D25B7-D1A8-4211-880A-963E3E8F9CD7}" type="parTrans" cxnId="{EED9B858-DF6B-42F7-85FD-E5332AF2093C}">
      <dgm:prSet/>
      <dgm:spPr/>
      <dgm:t>
        <a:bodyPr/>
        <a:lstStyle/>
        <a:p>
          <a:endParaRPr lang="ru-RU"/>
        </a:p>
      </dgm:t>
    </dgm:pt>
    <dgm:pt modelId="{DB3F4D1B-2AA7-49F0-B911-6F186E5B8888}" type="sibTrans" cxnId="{EED9B858-DF6B-42F7-85FD-E5332AF2093C}">
      <dgm:prSet/>
      <dgm:spPr/>
      <dgm:t>
        <a:bodyPr/>
        <a:lstStyle/>
        <a:p>
          <a:endParaRPr lang="ru-RU"/>
        </a:p>
      </dgm:t>
    </dgm:pt>
    <dgm:pt modelId="{3A1233B1-06F8-435D-BC8D-30FDC4540F94}">
      <dgm:prSet phldrT="[Текст]" custT="1"/>
      <dgm:spPr/>
      <dgm:t>
        <a:bodyPr/>
        <a:lstStyle/>
        <a:p>
          <a:r>
            <a:rPr lang="ru-RU" sz="3600" dirty="0" smtClean="0"/>
            <a:t>Минусы</a:t>
          </a:r>
          <a:endParaRPr lang="ru-RU" sz="3600" dirty="0"/>
        </a:p>
      </dgm:t>
    </dgm:pt>
    <dgm:pt modelId="{CFABFD84-C901-422B-B84D-8AA30A9072FC}" type="parTrans" cxnId="{07D18BCC-F6D3-498B-B0E1-DFB905B6B0D1}">
      <dgm:prSet/>
      <dgm:spPr/>
      <dgm:t>
        <a:bodyPr/>
        <a:lstStyle/>
        <a:p>
          <a:endParaRPr lang="ru-RU"/>
        </a:p>
      </dgm:t>
    </dgm:pt>
    <dgm:pt modelId="{27566B44-C631-4A24-9D1E-5A886577E657}" type="sibTrans" cxnId="{07D18BCC-F6D3-498B-B0E1-DFB905B6B0D1}">
      <dgm:prSet/>
      <dgm:spPr/>
      <dgm:t>
        <a:bodyPr/>
        <a:lstStyle/>
        <a:p>
          <a:endParaRPr lang="ru-RU"/>
        </a:p>
      </dgm:t>
    </dgm:pt>
    <dgm:pt modelId="{FE1176B4-4698-469F-99F7-9750CF46933D}">
      <dgm:prSet phldrT="[Текст]"/>
      <dgm:spPr/>
      <dgm:t>
        <a:bodyPr/>
        <a:lstStyle/>
        <a:p>
          <a:r>
            <a:rPr lang="ru-RU" dirty="0" smtClean="0"/>
            <a:t>Рост</a:t>
          </a:r>
          <a:r>
            <a:rPr lang="ru-RU" baseline="0" dirty="0" smtClean="0"/>
            <a:t> затрат</a:t>
          </a:r>
          <a:endParaRPr lang="ru-RU" dirty="0"/>
        </a:p>
      </dgm:t>
    </dgm:pt>
    <dgm:pt modelId="{8D56FE60-D874-4BDE-AA70-B0E97AF31FE9}" type="parTrans" cxnId="{9996C7E8-EFA7-461A-ABA3-E5A9B3143F8E}">
      <dgm:prSet/>
      <dgm:spPr/>
      <dgm:t>
        <a:bodyPr/>
        <a:lstStyle/>
        <a:p>
          <a:endParaRPr lang="ru-RU"/>
        </a:p>
      </dgm:t>
    </dgm:pt>
    <dgm:pt modelId="{5929BFF8-92AB-47A8-A583-D9192C847CF9}" type="sibTrans" cxnId="{9996C7E8-EFA7-461A-ABA3-E5A9B3143F8E}">
      <dgm:prSet/>
      <dgm:spPr/>
      <dgm:t>
        <a:bodyPr/>
        <a:lstStyle/>
        <a:p>
          <a:endParaRPr lang="ru-RU"/>
        </a:p>
      </dgm:t>
    </dgm:pt>
    <dgm:pt modelId="{20965C78-EC1C-439D-BE0D-741079E41C38}">
      <dgm:prSet phldrT="[Текст]"/>
      <dgm:spPr/>
      <dgm:t>
        <a:bodyPr/>
        <a:lstStyle/>
        <a:p>
          <a:r>
            <a:rPr lang="ru-RU" dirty="0" smtClean="0"/>
            <a:t>Проблемы в коммуникации</a:t>
          </a:r>
          <a:endParaRPr lang="ru-RU" dirty="0"/>
        </a:p>
      </dgm:t>
    </dgm:pt>
    <dgm:pt modelId="{EF82D6E6-AB06-4108-AE45-F0EA6C1D9092}" type="parTrans" cxnId="{83116509-7722-408E-BA48-44957E9FB4C4}">
      <dgm:prSet/>
      <dgm:spPr/>
      <dgm:t>
        <a:bodyPr/>
        <a:lstStyle/>
        <a:p>
          <a:endParaRPr lang="ru-RU"/>
        </a:p>
      </dgm:t>
    </dgm:pt>
    <dgm:pt modelId="{025AC491-6A9C-4506-B54A-69CF665E3E07}" type="sibTrans" cxnId="{83116509-7722-408E-BA48-44957E9FB4C4}">
      <dgm:prSet/>
      <dgm:spPr/>
      <dgm:t>
        <a:bodyPr/>
        <a:lstStyle/>
        <a:p>
          <a:endParaRPr lang="ru-RU"/>
        </a:p>
      </dgm:t>
    </dgm:pt>
    <dgm:pt modelId="{D78504A5-66DE-4E75-A519-1F7E26274598}">
      <dgm:prSet phldrT="[Текст]"/>
      <dgm:spPr/>
      <dgm:t>
        <a:bodyPr/>
        <a:lstStyle/>
        <a:p>
          <a:pPr rtl="0"/>
          <a:r>
            <a:rPr lang="ru-RU" dirty="0" smtClean="0"/>
            <a:t>Риск отказа</a:t>
          </a:r>
          <a:r>
            <a:rPr lang="ru-RU" baseline="0" dirty="0" smtClean="0"/>
            <a:t> от результатов  аудита </a:t>
          </a:r>
          <a:endParaRPr lang="ru-RU" dirty="0"/>
        </a:p>
      </dgm:t>
    </dgm:pt>
    <dgm:pt modelId="{867135C4-AE3C-45C0-94E3-494129B6E36F}" type="parTrans" cxnId="{CEC9553C-20A5-4714-B45C-D2D15E3B80C9}">
      <dgm:prSet/>
      <dgm:spPr/>
      <dgm:t>
        <a:bodyPr/>
        <a:lstStyle/>
        <a:p>
          <a:endParaRPr lang="ru-RU"/>
        </a:p>
      </dgm:t>
    </dgm:pt>
    <dgm:pt modelId="{9B128AA0-0269-4A68-B4B5-C0CAB68D799E}" type="sibTrans" cxnId="{CEC9553C-20A5-4714-B45C-D2D15E3B80C9}">
      <dgm:prSet/>
      <dgm:spPr/>
      <dgm:t>
        <a:bodyPr/>
        <a:lstStyle/>
        <a:p>
          <a:endParaRPr lang="ru-RU"/>
        </a:p>
      </dgm:t>
    </dgm:pt>
    <dgm:pt modelId="{3A5F637D-40F0-4DD2-9675-DB77435B7AA7}">
      <dgm:prSet phldrT="[Текст]"/>
      <dgm:spPr/>
      <dgm:t>
        <a:bodyPr/>
        <a:lstStyle/>
        <a:p>
          <a:r>
            <a:rPr lang="ru-RU" dirty="0" smtClean="0"/>
            <a:t>Дополнительные затраты на согласование работ</a:t>
          </a:r>
          <a:endParaRPr lang="ru-RU" dirty="0"/>
        </a:p>
      </dgm:t>
    </dgm:pt>
    <dgm:pt modelId="{3C353F86-AEE3-4D64-B20A-DBCCD8B9A428}" type="parTrans" cxnId="{DE6ADF3D-CEF1-43E3-A87D-10237D1F2DD0}">
      <dgm:prSet/>
      <dgm:spPr/>
      <dgm:t>
        <a:bodyPr/>
        <a:lstStyle/>
        <a:p>
          <a:endParaRPr lang="ru-RU"/>
        </a:p>
      </dgm:t>
    </dgm:pt>
    <dgm:pt modelId="{1A5757E3-CC52-4A86-8A2E-0B8D48608D9F}" type="sibTrans" cxnId="{DE6ADF3D-CEF1-43E3-A87D-10237D1F2DD0}">
      <dgm:prSet/>
      <dgm:spPr/>
      <dgm:t>
        <a:bodyPr/>
        <a:lstStyle/>
        <a:p>
          <a:endParaRPr lang="ru-RU"/>
        </a:p>
      </dgm:t>
    </dgm:pt>
    <dgm:pt modelId="{A5B0FD5B-4FF5-4BE0-80FE-B5431E11B7C9}" type="pres">
      <dgm:prSet presAssocID="{FB13ABCD-4CD9-4EE5-A990-050617DFD3A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7F3B78C-C714-410B-81F4-FE4368448E86}" type="pres">
      <dgm:prSet presAssocID="{BFF6641B-A33E-423F-B309-9FB89571CB5D}" presName="linNode" presStyleCnt="0"/>
      <dgm:spPr/>
    </dgm:pt>
    <dgm:pt modelId="{B281DBBC-4699-441D-9465-ACDAB5B8C5A9}" type="pres">
      <dgm:prSet presAssocID="{BFF6641B-A33E-423F-B309-9FB89571CB5D}" presName="parentShp" presStyleLbl="node1" presStyleIdx="0" presStyleCnt="2" custLinFactNeighborX="-1322" custLinFactNeighborY="-2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0A74D-AADC-481D-A32B-BDA9D18BA0F3}" type="pres">
      <dgm:prSet presAssocID="{BFF6641B-A33E-423F-B309-9FB89571CB5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0896CF-E10C-4059-87B7-F1D664F9E6FB}" type="pres">
      <dgm:prSet presAssocID="{9DE82F87-F056-44B3-8B71-4A511C4C1E81}" presName="spacing" presStyleCnt="0"/>
      <dgm:spPr/>
    </dgm:pt>
    <dgm:pt modelId="{701C74B3-380C-4348-9950-30A0FC721098}" type="pres">
      <dgm:prSet presAssocID="{3A1233B1-06F8-435D-BC8D-30FDC4540F94}" presName="linNode" presStyleCnt="0"/>
      <dgm:spPr/>
    </dgm:pt>
    <dgm:pt modelId="{4B74FFAA-2492-496D-B553-325D3EBCB03C}" type="pres">
      <dgm:prSet presAssocID="{3A1233B1-06F8-435D-BC8D-30FDC4540F9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26F32-D41E-4692-8DBE-52B2883C0567}" type="pres">
      <dgm:prSet presAssocID="{3A1233B1-06F8-435D-BC8D-30FDC4540F9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D18BCC-F6D3-498B-B0E1-DFB905B6B0D1}" srcId="{FB13ABCD-4CD9-4EE5-A990-050617DFD3A7}" destId="{3A1233B1-06F8-435D-BC8D-30FDC4540F94}" srcOrd="1" destOrd="0" parTransId="{CFABFD84-C901-422B-B84D-8AA30A9072FC}" sibTransId="{27566B44-C631-4A24-9D1E-5A886577E657}"/>
    <dgm:cxn modelId="{83116509-7722-408E-BA48-44957E9FB4C4}" srcId="{3A1233B1-06F8-435D-BC8D-30FDC4540F94}" destId="{20965C78-EC1C-439D-BE0D-741079E41C38}" srcOrd="1" destOrd="0" parTransId="{EF82D6E6-AB06-4108-AE45-F0EA6C1D9092}" sibTransId="{025AC491-6A9C-4506-B54A-69CF665E3E07}"/>
    <dgm:cxn modelId="{A4204F56-76BF-440E-A97D-0BBC371C6B21}" type="presOf" srcId="{FB13ABCD-4CD9-4EE5-A990-050617DFD3A7}" destId="{A5B0FD5B-4FF5-4BE0-80FE-B5431E11B7C9}" srcOrd="0" destOrd="0" presId="urn:microsoft.com/office/officeart/2005/8/layout/vList6"/>
    <dgm:cxn modelId="{EED9B858-DF6B-42F7-85FD-E5332AF2093C}" srcId="{BFF6641B-A33E-423F-B309-9FB89571CB5D}" destId="{9AC0EE49-C547-4C47-9195-B72AB5F7A796}" srcOrd="1" destOrd="0" parTransId="{631D25B7-D1A8-4211-880A-963E3E8F9CD7}" sibTransId="{DB3F4D1B-2AA7-49F0-B911-6F186E5B8888}"/>
    <dgm:cxn modelId="{CEC9553C-20A5-4714-B45C-D2D15E3B80C9}" srcId="{3A1233B1-06F8-435D-BC8D-30FDC4540F94}" destId="{D78504A5-66DE-4E75-A519-1F7E26274598}" srcOrd="3" destOrd="0" parTransId="{867135C4-AE3C-45C0-94E3-494129B6E36F}" sibTransId="{9B128AA0-0269-4A68-B4B5-C0CAB68D799E}"/>
    <dgm:cxn modelId="{9996C7E8-EFA7-461A-ABA3-E5A9B3143F8E}" srcId="{3A1233B1-06F8-435D-BC8D-30FDC4540F94}" destId="{FE1176B4-4698-469F-99F7-9750CF46933D}" srcOrd="0" destOrd="0" parTransId="{8D56FE60-D874-4BDE-AA70-B0E97AF31FE9}" sibTransId="{5929BFF8-92AB-47A8-A583-D9192C847CF9}"/>
    <dgm:cxn modelId="{183D2596-5CB0-4C8A-BD2D-9A6447FAA716}" srcId="{FB13ABCD-4CD9-4EE5-A990-050617DFD3A7}" destId="{BFF6641B-A33E-423F-B309-9FB89571CB5D}" srcOrd="0" destOrd="0" parTransId="{38240812-5922-439B-9CA7-DAAE1667E9E3}" sibTransId="{9DE82F87-F056-44B3-8B71-4A511C4C1E81}"/>
    <dgm:cxn modelId="{B7DFAD6E-82A9-403C-8218-97F914B9015E}" type="presOf" srcId="{BFF6641B-A33E-423F-B309-9FB89571CB5D}" destId="{B281DBBC-4699-441D-9465-ACDAB5B8C5A9}" srcOrd="0" destOrd="0" presId="urn:microsoft.com/office/officeart/2005/8/layout/vList6"/>
    <dgm:cxn modelId="{08C0220B-D8F9-4A7D-80F0-630FB52E8F1F}" type="presOf" srcId="{3A1233B1-06F8-435D-BC8D-30FDC4540F94}" destId="{4B74FFAA-2492-496D-B553-325D3EBCB03C}" srcOrd="0" destOrd="0" presId="urn:microsoft.com/office/officeart/2005/8/layout/vList6"/>
    <dgm:cxn modelId="{FCD69550-ADFB-4EC5-BC81-3D10897D49EB}" srcId="{BFF6641B-A33E-423F-B309-9FB89571CB5D}" destId="{43297E62-35FC-4C90-84E7-F2BA047D65C4}" srcOrd="0" destOrd="0" parTransId="{5FA4C375-45F1-4B90-BF9B-4A7FA8490ABA}" sibTransId="{4861E8C4-7FB3-4537-B3E6-FD88027BCB2D}"/>
    <dgm:cxn modelId="{EE6AC21E-51DC-4D4A-BD1D-77BF8A4F946D}" type="presOf" srcId="{D78504A5-66DE-4E75-A519-1F7E26274598}" destId="{13226F32-D41E-4692-8DBE-52B2883C0567}" srcOrd="0" destOrd="3" presId="urn:microsoft.com/office/officeart/2005/8/layout/vList6"/>
    <dgm:cxn modelId="{CA60CA50-6750-4AFB-BAA8-6532AA257BD4}" type="presOf" srcId="{43297E62-35FC-4C90-84E7-F2BA047D65C4}" destId="{2580A74D-AADC-481D-A32B-BDA9D18BA0F3}" srcOrd="0" destOrd="0" presId="urn:microsoft.com/office/officeart/2005/8/layout/vList6"/>
    <dgm:cxn modelId="{A0B6B348-B69A-43DA-A32F-74E48D8E3CA7}" type="presOf" srcId="{FE1176B4-4698-469F-99F7-9750CF46933D}" destId="{13226F32-D41E-4692-8DBE-52B2883C0567}" srcOrd="0" destOrd="0" presId="urn:microsoft.com/office/officeart/2005/8/layout/vList6"/>
    <dgm:cxn modelId="{769125B0-15A2-4876-BDB7-C2D9866C84A1}" type="presOf" srcId="{20965C78-EC1C-439D-BE0D-741079E41C38}" destId="{13226F32-D41E-4692-8DBE-52B2883C0567}" srcOrd="0" destOrd="1" presId="urn:microsoft.com/office/officeart/2005/8/layout/vList6"/>
    <dgm:cxn modelId="{DE6ADF3D-CEF1-43E3-A87D-10237D1F2DD0}" srcId="{3A1233B1-06F8-435D-BC8D-30FDC4540F94}" destId="{3A5F637D-40F0-4DD2-9675-DB77435B7AA7}" srcOrd="2" destOrd="0" parTransId="{3C353F86-AEE3-4D64-B20A-DBCCD8B9A428}" sibTransId="{1A5757E3-CC52-4A86-8A2E-0B8D48608D9F}"/>
    <dgm:cxn modelId="{AA83237D-93C7-4522-A380-F77FC80EA762}" type="presOf" srcId="{3A5F637D-40F0-4DD2-9675-DB77435B7AA7}" destId="{13226F32-D41E-4692-8DBE-52B2883C0567}" srcOrd="0" destOrd="2" presId="urn:microsoft.com/office/officeart/2005/8/layout/vList6"/>
    <dgm:cxn modelId="{A76B5F23-2327-4C50-94E8-A9B9473434BB}" type="presOf" srcId="{9AC0EE49-C547-4C47-9195-B72AB5F7A796}" destId="{2580A74D-AADC-481D-A32B-BDA9D18BA0F3}" srcOrd="0" destOrd="1" presId="urn:microsoft.com/office/officeart/2005/8/layout/vList6"/>
    <dgm:cxn modelId="{99687308-B1E6-4D35-BFFD-97B80A3CEDC8}" type="presParOf" srcId="{A5B0FD5B-4FF5-4BE0-80FE-B5431E11B7C9}" destId="{E7F3B78C-C714-410B-81F4-FE4368448E86}" srcOrd="0" destOrd="0" presId="urn:microsoft.com/office/officeart/2005/8/layout/vList6"/>
    <dgm:cxn modelId="{7ABD03BD-5B87-4F80-80DB-1C2618FD1BCF}" type="presParOf" srcId="{E7F3B78C-C714-410B-81F4-FE4368448E86}" destId="{B281DBBC-4699-441D-9465-ACDAB5B8C5A9}" srcOrd="0" destOrd="0" presId="urn:microsoft.com/office/officeart/2005/8/layout/vList6"/>
    <dgm:cxn modelId="{7399A70A-FF72-4B20-B51D-40D31D7988FE}" type="presParOf" srcId="{E7F3B78C-C714-410B-81F4-FE4368448E86}" destId="{2580A74D-AADC-481D-A32B-BDA9D18BA0F3}" srcOrd="1" destOrd="0" presId="urn:microsoft.com/office/officeart/2005/8/layout/vList6"/>
    <dgm:cxn modelId="{E1F99178-31A1-4B2A-BA75-C7F2A529FA50}" type="presParOf" srcId="{A5B0FD5B-4FF5-4BE0-80FE-B5431E11B7C9}" destId="{950896CF-E10C-4059-87B7-F1D664F9E6FB}" srcOrd="1" destOrd="0" presId="urn:microsoft.com/office/officeart/2005/8/layout/vList6"/>
    <dgm:cxn modelId="{86772EDA-BFDC-4A41-98BD-D97A37ACC68A}" type="presParOf" srcId="{A5B0FD5B-4FF5-4BE0-80FE-B5431E11B7C9}" destId="{701C74B3-380C-4348-9950-30A0FC721098}" srcOrd="2" destOrd="0" presId="urn:microsoft.com/office/officeart/2005/8/layout/vList6"/>
    <dgm:cxn modelId="{3E9B9D7A-33F9-4B0F-B1DD-A78F02648744}" type="presParOf" srcId="{701C74B3-380C-4348-9950-30A0FC721098}" destId="{4B74FFAA-2492-496D-B553-325D3EBCB03C}" srcOrd="0" destOrd="0" presId="urn:microsoft.com/office/officeart/2005/8/layout/vList6"/>
    <dgm:cxn modelId="{82B668AE-AC9B-4393-8E3E-86EE752C1C15}" type="presParOf" srcId="{701C74B3-380C-4348-9950-30A0FC721098}" destId="{13226F32-D41E-4692-8DBE-52B2883C0567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EFA907-EBDC-47F6-81DA-53369D4EAB44}">
      <dsp:nvSpPr>
        <dsp:cNvPr id="0" name=""/>
        <dsp:cNvSpPr/>
      </dsp:nvSpPr>
      <dsp:spPr>
        <a:xfrm rot="21300000">
          <a:off x="15336" y="987974"/>
          <a:ext cx="5129222" cy="575882"/>
        </a:xfrm>
        <a:prstGeom prst="mathMinus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C88D23-068F-4197-A8B5-31511370AF80}">
      <dsp:nvSpPr>
        <dsp:cNvPr id="0" name=""/>
        <dsp:cNvSpPr/>
      </dsp:nvSpPr>
      <dsp:spPr>
        <a:xfrm>
          <a:off x="619187" y="127591"/>
          <a:ext cx="1547968" cy="1020732"/>
        </a:xfrm>
        <a:prstGeom prst="down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36E4F1-39D7-45E2-ABED-ACBF0C08DA35}">
      <dsp:nvSpPr>
        <dsp:cNvPr id="0" name=""/>
        <dsp:cNvSpPr/>
      </dsp:nvSpPr>
      <dsp:spPr>
        <a:xfrm>
          <a:off x="1936075" y="0"/>
          <a:ext cx="3248505" cy="1071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Достаточная уверенность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1936075" y="0"/>
        <a:ext cx="3248505" cy="1071769"/>
      </dsp:txXfrm>
    </dsp:sp>
    <dsp:sp modelId="{478358FD-9B8B-4BB6-9A36-2C23C499BE7B}">
      <dsp:nvSpPr>
        <dsp:cNvPr id="0" name=""/>
        <dsp:cNvSpPr/>
      </dsp:nvSpPr>
      <dsp:spPr>
        <a:xfrm>
          <a:off x="2992739" y="1403507"/>
          <a:ext cx="1547968" cy="1020732"/>
        </a:xfrm>
        <a:prstGeom prst="upArrow">
          <a:avLst/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58744E-7764-4346-90F2-F3E6DB63D6F5}">
      <dsp:nvSpPr>
        <dsp:cNvPr id="0" name=""/>
        <dsp:cNvSpPr/>
      </dsp:nvSpPr>
      <dsp:spPr>
        <a:xfrm>
          <a:off x="144014" y="1480062"/>
          <a:ext cx="2911105" cy="1071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Профессиональный скептицизм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144014" y="1480062"/>
        <a:ext cx="2911105" cy="107176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93B25C-687F-46EE-8928-6CCA8A68FF4B}">
      <dsp:nvSpPr>
        <dsp:cNvPr id="0" name=""/>
        <dsp:cNvSpPr/>
      </dsp:nvSpPr>
      <dsp:spPr>
        <a:xfrm rot="5400000">
          <a:off x="-305699" y="305754"/>
          <a:ext cx="2037993" cy="1426595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5400000">
        <a:off x="-305699" y="305754"/>
        <a:ext cx="2037993" cy="1426595"/>
      </dsp:txXfrm>
    </dsp:sp>
    <dsp:sp modelId="{4E1A7BFC-B6CB-48F1-A96A-DF817ED4A855}">
      <dsp:nvSpPr>
        <dsp:cNvPr id="0" name=""/>
        <dsp:cNvSpPr/>
      </dsp:nvSpPr>
      <dsp:spPr>
        <a:xfrm rot="5400000">
          <a:off x="3255305" y="-1828655"/>
          <a:ext cx="1324695" cy="498211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>
              <a:latin typeface="Arial" pitchFamily="34" charset="0"/>
              <a:cs typeface="Arial" pitchFamily="34" charset="0"/>
            </a:rPr>
            <a:t>Предконтрактный</a:t>
          </a:r>
          <a:r>
            <a:rPr lang="ru-RU" sz="2400" kern="1200" dirty="0" smtClean="0">
              <a:latin typeface="Arial" pitchFamily="34" charset="0"/>
              <a:cs typeface="Arial" pitchFamily="34" charset="0"/>
            </a:rPr>
            <a:t> анализ</a:t>
          </a:r>
          <a:endParaRPr lang="ru-RU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Заключение контракта</a:t>
          </a:r>
          <a:endParaRPr lang="ru-RU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Планирование аудита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5400000">
        <a:off x="3255305" y="-1828655"/>
        <a:ext cx="1324695" cy="4982116"/>
      </dsp:txXfrm>
    </dsp:sp>
    <dsp:sp modelId="{B66A0EFD-F89E-4655-8B02-24888CFEF0F7}">
      <dsp:nvSpPr>
        <dsp:cNvPr id="0" name=""/>
        <dsp:cNvSpPr/>
      </dsp:nvSpPr>
      <dsp:spPr>
        <a:xfrm rot="5400000">
          <a:off x="-305699" y="2153330"/>
          <a:ext cx="2037993" cy="1426595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5400000">
        <a:off x="-305699" y="2153330"/>
        <a:ext cx="2037993" cy="1426595"/>
      </dsp:txXfrm>
    </dsp:sp>
    <dsp:sp modelId="{A86A9593-B25E-47FA-B48B-953E1F6C95B0}">
      <dsp:nvSpPr>
        <dsp:cNvPr id="0" name=""/>
        <dsp:cNvSpPr/>
      </dsp:nvSpPr>
      <dsp:spPr>
        <a:xfrm rot="5400000">
          <a:off x="3255305" y="18920"/>
          <a:ext cx="1324695" cy="498211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Проведение аудита</a:t>
          </a:r>
          <a:endParaRPr lang="ru-RU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Внутренний контроль</a:t>
          </a:r>
          <a:endParaRPr lang="ru-RU" sz="24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Аудиторские доказательства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5400000">
        <a:off x="3255305" y="18920"/>
        <a:ext cx="1324695" cy="4982116"/>
      </dsp:txXfrm>
    </dsp:sp>
    <dsp:sp modelId="{3FEA01C3-2725-4CD0-B0F8-B7647B504545}">
      <dsp:nvSpPr>
        <dsp:cNvPr id="0" name=""/>
        <dsp:cNvSpPr/>
      </dsp:nvSpPr>
      <dsp:spPr>
        <a:xfrm rot="5400000">
          <a:off x="-305699" y="3956335"/>
          <a:ext cx="2037993" cy="1426595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5400000">
        <a:off x="-305699" y="3956335"/>
        <a:ext cx="2037993" cy="1426595"/>
      </dsp:txXfrm>
    </dsp:sp>
    <dsp:sp modelId="{ECDAEDA9-68AB-41ED-B2FB-36DD68BE7CD1}">
      <dsp:nvSpPr>
        <dsp:cNvPr id="0" name=""/>
        <dsp:cNvSpPr/>
      </dsp:nvSpPr>
      <dsp:spPr>
        <a:xfrm rot="5400000">
          <a:off x="3255305" y="1786551"/>
          <a:ext cx="1324695" cy="498211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Arial" pitchFamily="34" charset="0"/>
              <a:cs typeface="Arial" pitchFamily="34" charset="0"/>
            </a:rPr>
            <a:t>Окончание аудита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5400000">
        <a:off x="3255305" y="1786551"/>
        <a:ext cx="1324695" cy="498211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F879EF-F026-4E30-BA52-D7AE11DD99DD}">
      <dsp:nvSpPr>
        <dsp:cNvPr id="0" name=""/>
        <dsp:cNvSpPr/>
      </dsp:nvSpPr>
      <dsp:spPr>
        <a:xfrm>
          <a:off x="2666" y="909509"/>
          <a:ext cx="2599727" cy="576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Операции</a:t>
          </a:r>
          <a:endParaRPr lang="ru-RU" sz="2000" kern="1200" dirty="0"/>
        </a:p>
      </dsp:txBody>
      <dsp:txXfrm>
        <a:off x="2666" y="909509"/>
        <a:ext cx="2599727" cy="576000"/>
      </dsp:txXfrm>
    </dsp:sp>
    <dsp:sp modelId="{86E4BCAA-FD12-47BC-98EB-EE690C7AF4F5}">
      <dsp:nvSpPr>
        <dsp:cNvPr id="0" name=""/>
        <dsp:cNvSpPr/>
      </dsp:nvSpPr>
      <dsp:spPr>
        <a:xfrm>
          <a:off x="2666" y="1485509"/>
          <a:ext cx="2599727" cy="271754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Возникновение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Полнота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Точность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Отнесение к соответствующему периоду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Классификация</a:t>
          </a:r>
          <a:endParaRPr lang="ru-RU" sz="2000" kern="1200" dirty="0"/>
        </a:p>
      </dsp:txBody>
      <dsp:txXfrm>
        <a:off x="2666" y="1485509"/>
        <a:ext cx="2599727" cy="2717549"/>
      </dsp:txXfrm>
    </dsp:sp>
    <dsp:sp modelId="{F0A45FE0-1582-4310-972F-6F50AA3113A1}">
      <dsp:nvSpPr>
        <dsp:cNvPr id="0" name=""/>
        <dsp:cNvSpPr/>
      </dsp:nvSpPr>
      <dsp:spPr>
        <a:xfrm>
          <a:off x="2966356" y="909509"/>
          <a:ext cx="2599727" cy="576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Сальдо</a:t>
          </a:r>
          <a:endParaRPr lang="ru-RU" sz="2000" kern="1200" dirty="0"/>
        </a:p>
      </dsp:txBody>
      <dsp:txXfrm>
        <a:off x="2966356" y="909509"/>
        <a:ext cx="2599727" cy="576000"/>
      </dsp:txXfrm>
    </dsp:sp>
    <dsp:sp modelId="{434677C9-DBB9-4105-9197-79E1CC268EF4}">
      <dsp:nvSpPr>
        <dsp:cNvPr id="0" name=""/>
        <dsp:cNvSpPr/>
      </dsp:nvSpPr>
      <dsp:spPr>
        <a:xfrm>
          <a:off x="2966356" y="1485509"/>
          <a:ext cx="2599727" cy="271754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Существование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Права и обязательства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Полнота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Оценка и распределение</a:t>
          </a:r>
          <a:endParaRPr lang="ru-RU" sz="2000" kern="1200" dirty="0"/>
        </a:p>
      </dsp:txBody>
      <dsp:txXfrm>
        <a:off x="2966356" y="1485509"/>
        <a:ext cx="2599727" cy="2717549"/>
      </dsp:txXfrm>
    </dsp:sp>
    <dsp:sp modelId="{65D6E337-F52F-462B-97F1-ED431837E44B}">
      <dsp:nvSpPr>
        <dsp:cNvPr id="0" name=""/>
        <dsp:cNvSpPr/>
      </dsp:nvSpPr>
      <dsp:spPr>
        <a:xfrm>
          <a:off x="5930045" y="909509"/>
          <a:ext cx="2599727" cy="576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Раскрытие</a:t>
          </a:r>
          <a:endParaRPr lang="ru-RU" sz="2000" kern="1200" dirty="0"/>
        </a:p>
      </dsp:txBody>
      <dsp:txXfrm>
        <a:off x="5930045" y="909509"/>
        <a:ext cx="2599727" cy="576000"/>
      </dsp:txXfrm>
    </dsp:sp>
    <dsp:sp modelId="{87E00A0A-E8F4-4937-AC51-07F1DB83E67E}">
      <dsp:nvSpPr>
        <dsp:cNvPr id="0" name=""/>
        <dsp:cNvSpPr/>
      </dsp:nvSpPr>
      <dsp:spPr>
        <a:xfrm>
          <a:off x="5930045" y="1485509"/>
          <a:ext cx="2599727" cy="271754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Возникновение, права и обязательства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Полнота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Классификация и понятность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Точность и оценка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/>
        </a:p>
      </dsp:txBody>
      <dsp:txXfrm>
        <a:off x="5930045" y="1485509"/>
        <a:ext cx="2599727" cy="271754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80A74D-AADC-481D-A32B-BDA9D18BA0F3}">
      <dsp:nvSpPr>
        <dsp:cNvPr id="0" name=""/>
        <dsp:cNvSpPr/>
      </dsp:nvSpPr>
      <dsp:spPr>
        <a:xfrm>
          <a:off x="2534681" y="527"/>
          <a:ext cx="3802022" cy="205686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Сокращение сроков</a:t>
          </a:r>
          <a:r>
            <a:rPr lang="ru-RU" sz="1600" kern="1200" baseline="0" dirty="0" smtClean="0"/>
            <a:t> аудита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Возможность получение более качественного аудита</a:t>
          </a:r>
          <a:endParaRPr lang="ru-RU" sz="1600" kern="1200" dirty="0"/>
        </a:p>
      </dsp:txBody>
      <dsp:txXfrm>
        <a:off x="2534681" y="527"/>
        <a:ext cx="3802022" cy="2056869"/>
      </dsp:txXfrm>
    </dsp:sp>
    <dsp:sp modelId="{B281DBBC-4699-441D-9465-ACDAB5B8C5A9}">
      <dsp:nvSpPr>
        <dsp:cNvPr id="0" name=""/>
        <dsp:cNvSpPr/>
      </dsp:nvSpPr>
      <dsp:spPr>
        <a:xfrm>
          <a:off x="0" y="0"/>
          <a:ext cx="2534681" cy="2056869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Плюсы</a:t>
          </a:r>
          <a:endParaRPr lang="ru-RU" sz="3600" kern="1200" dirty="0"/>
        </a:p>
      </dsp:txBody>
      <dsp:txXfrm>
        <a:off x="0" y="0"/>
        <a:ext cx="2534681" cy="2056869"/>
      </dsp:txXfrm>
    </dsp:sp>
    <dsp:sp modelId="{13226F32-D41E-4692-8DBE-52B2883C0567}">
      <dsp:nvSpPr>
        <dsp:cNvPr id="0" name=""/>
        <dsp:cNvSpPr/>
      </dsp:nvSpPr>
      <dsp:spPr>
        <a:xfrm>
          <a:off x="2534681" y="2263083"/>
          <a:ext cx="3802022" cy="205686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Рост</a:t>
          </a:r>
          <a:r>
            <a:rPr lang="ru-RU" sz="1600" kern="1200" baseline="0" dirty="0" smtClean="0"/>
            <a:t> затрат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Проблемы в коммуникации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Дополнительные затраты на согласование работ</a:t>
          </a:r>
          <a:endParaRPr lang="ru-RU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Риск отказа</a:t>
          </a:r>
          <a:r>
            <a:rPr lang="ru-RU" sz="1600" kern="1200" baseline="0" dirty="0" smtClean="0"/>
            <a:t> от результатов  аудита </a:t>
          </a:r>
          <a:endParaRPr lang="ru-RU" sz="1600" kern="1200" dirty="0"/>
        </a:p>
      </dsp:txBody>
      <dsp:txXfrm>
        <a:off x="2534681" y="2263083"/>
        <a:ext cx="3802022" cy="2056869"/>
      </dsp:txXfrm>
    </dsp:sp>
    <dsp:sp modelId="{4B74FFAA-2492-496D-B553-325D3EBCB03C}">
      <dsp:nvSpPr>
        <dsp:cNvPr id="0" name=""/>
        <dsp:cNvSpPr/>
      </dsp:nvSpPr>
      <dsp:spPr>
        <a:xfrm>
          <a:off x="0" y="2263083"/>
          <a:ext cx="2534681" cy="2056869"/>
        </a:xfrm>
        <a:prstGeom prst="roundRect">
          <a:avLst/>
        </a:prstGeom>
        <a:solidFill>
          <a:schemeClr val="accent3">
            <a:shade val="80000"/>
            <a:hueOff val="14722"/>
            <a:satOff val="-19195"/>
            <a:lumOff val="298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Минусы</a:t>
          </a:r>
          <a:endParaRPr lang="ru-RU" sz="3600" kern="1200" dirty="0"/>
        </a:p>
      </dsp:txBody>
      <dsp:txXfrm>
        <a:off x="0" y="2263083"/>
        <a:ext cx="2534681" cy="2056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988" cy="496888"/>
          </a:xfrm>
          <a:prstGeom prst="rect">
            <a:avLst/>
          </a:prstGeom>
        </p:spPr>
        <p:txBody>
          <a:bodyPr vert="horz" lIns="92276" tIns="46138" rIns="92276" bIns="46138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7987" cy="496888"/>
          </a:xfrm>
          <a:prstGeom prst="rect">
            <a:avLst/>
          </a:prstGeom>
        </p:spPr>
        <p:txBody>
          <a:bodyPr vert="horz" lIns="92276" tIns="46138" rIns="92276" bIns="46138" rtlCol="0"/>
          <a:lstStyle>
            <a:lvl1pPr algn="r">
              <a:defRPr sz="1200"/>
            </a:lvl1pPr>
          </a:lstStyle>
          <a:p>
            <a:pPr>
              <a:defRPr/>
            </a:pPr>
            <a:fld id="{596E4653-5300-4010-AB7A-10E5B3E9C8C0}" type="datetimeFigureOut">
              <a:rPr lang="ru-RU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7988" cy="496887"/>
          </a:xfrm>
          <a:prstGeom prst="rect">
            <a:avLst/>
          </a:prstGeom>
        </p:spPr>
        <p:txBody>
          <a:bodyPr vert="horz" lIns="92276" tIns="46138" rIns="92276" bIns="461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7987" cy="496887"/>
          </a:xfrm>
          <a:prstGeom prst="rect">
            <a:avLst/>
          </a:prstGeom>
        </p:spPr>
        <p:txBody>
          <a:bodyPr vert="horz" lIns="92276" tIns="46138" rIns="92276" bIns="46138" rtlCol="0" anchor="b"/>
          <a:lstStyle>
            <a:lvl1pPr algn="r">
              <a:defRPr sz="1200"/>
            </a:lvl1pPr>
          </a:lstStyle>
          <a:p>
            <a:pPr>
              <a:defRPr/>
            </a:pPr>
            <a:fld id="{CEAF0DC9-06A5-487C-B0C3-1377852A01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988" cy="496888"/>
          </a:xfrm>
          <a:prstGeom prst="rect">
            <a:avLst/>
          </a:prstGeom>
        </p:spPr>
        <p:txBody>
          <a:bodyPr vert="horz" lIns="92276" tIns="46138" rIns="92276" bIns="46138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7987" cy="496888"/>
          </a:xfrm>
          <a:prstGeom prst="rect">
            <a:avLst/>
          </a:prstGeom>
        </p:spPr>
        <p:txBody>
          <a:bodyPr vert="horz" lIns="92276" tIns="46138" rIns="92276" bIns="46138" rtlCol="0"/>
          <a:lstStyle>
            <a:lvl1pPr algn="r">
              <a:defRPr sz="1200"/>
            </a:lvl1pPr>
          </a:lstStyle>
          <a:p>
            <a:pPr>
              <a:defRPr/>
            </a:pPr>
            <a:fld id="{50447FF2-5011-4106-A446-B1111BBDEC84}" type="datetimeFigureOut">
              <a:rPr lang="ru-RU"/>
              <a:pPr>
                <a:defRPr/>
              </a:pPr>
              <a:t>02.10.2012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0463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6" tIns="46138" rIns="92276" bIns="46138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2625" y="4721225"/>
            <a:ext cx="5443538" cy="4473575"/>
          </a:xfrm>
          <a:prstGeom prst="rect">
            <a:avLst/>
          </a:prstGeom>
        </p:spPr>
        <p:txBody>
          <a:bodyPr vert="horz" lIns="92276" tIns="46138" rIns="92276" bIns="4613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7988" cy="496887"/>
          </a:xfrm>
          <a:prstGeom prst="rect">
            <a:avLst/>
          </a:prstGeom>
        </p:spPr>
        <p:txBody>
          <a:bodyPr vert="horz" lIns="92276" tIns="46138" rIns="92276" bIns="461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7987" cy="496887"/>
          </a:xfrm>
          <a:prstGeom prst="rect">
            <a:avLst/>
          </a:prstGeom>
        </p:spPr>
        <p:txBody>
          <a:bodyPr vert="horz" lIns="92276" tIns="46138" rIns="92276" bIns="46138" rtlCol="0" anchor="b"/>
          <a:lstStyle>
            <a:lvl1pPr algn="r">
              <a:defRPr sz="1200"/>
            </a:lvl1pPr>
          </a:lstStyle>
          <a:p>
            <a:pPr>
              <a:defRPr/>
            </a:pPr>
            <a:fld id="{98419659-A0B0-467B-92C5-851E77014C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D084BB-F41C-4BCB-AEE0-F40B1D7456E8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742874" lvl="1" indent="-285721">
              <a:spcBef>
                <a:spcPts val="1200"/>
              </a:spcBef>
              <a:defRPr/>
            </a:pPr>
            <a:endParaRPr lang="en-US" sz="2000" dirty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39A2038-FC37-4571-AC25-F056AB2A29D8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585CA1-198B-4BD3-87C5-3C10A6ADA223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defRPr/>
            </a:pPr>
            <a:endParaRPr lang="ru-RU" dirty="0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285812-4632-438A-ACAB-9BE97D3357B9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endParaRPr 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B227F7-AE97-4765-847A-180F16CAEF0D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496B11-A46C-4681-AEBA-85951B6AD6C4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C1F70B-5FE5-4439-BC51-C786732E30FF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52F617-8829-4F01-B46C-327011417E5A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D64399-F207-483A-A9B0-624FC2264504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148BEE-DF28-4E01-9EB7-4336270537D5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BAF390-4C81-4C38-B448-21871383EE33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  <a:p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00A7DB-2B75-4864-8B55-7AB76B286E9B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EECB68-A449-48AC-B60D-45C963FC497F}" type="slidenum">
              <a:rPr lang="ru-RU" smtClean="0"/>
              <a:pPr/>
              <a:t>21</a:t>
            </a:fld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586E5-BC2C-4252-B66A-365FB00CF846}" type="slidenum">
              <a:rPr lang="ru-RU" smtClean="0"/>
              <a:pPr/>
              <a:t>24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09AA04-B27D-4BF4-A4D1-EA01CEA190F1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0DCFE6-334D-4F9C-A459-34274FD8D5D0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742874" lvl="1" indent="-285721">
              <a:defRPr/>
            </a:pPr>
            <a:endParaRPr lang="ru-RU" sz="2000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E4495C-307C-4C89-A4CD-3789F6173C30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lvl="1">
              <a:defRPr/>
            </a:pPr>
            <a:endParaRPr lang="ru-RU" sz="2000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E3F7C2-E8CC-4D65-8F6A-BC431F13C1D5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itchFamily="34" charset="0"/>
              <a:buNone/>
              <a:defRPr/>
            </a:pPr>
            <a:endParaRPr lang="ru-RU" dirty="0" smtClean="0"/>
          </a:p>
          <a:p>
            <a:pPr>
              <a:buFont typeface="Arial" pitchFamily="34" charset="0"/>
              <a:buNone/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D25821-FE3A-4C1A-95AF-9931720054AA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24CC06-036C-426C-B6C3-47B61E08E035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C41B6A-4016-42A1-AB08-4E026A3280A8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ы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t="25693" r="10756" b="9563"/>
          <a:stretch>
            <a:fillRect/>
          </a:stretch>
        </p:blipFill>
        <p:spPr bwMode="auto">
          <a:xfrm>
            <a:off x="357188" y="1366838"/>
            <a:ext cx="8501062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26"/>
          <p:cNvSpPr/>
          <p:nvPr userDrawn="1"/>
        </p:nvSpPr>
        <p:spPr>
          <a:xfrm>
            <a:off x="4932363" y="5230813"/>
            <a:ext cx="1441450" cy="720725"/>
          </a:xfrm>
          <a:prstGeom prst="rect">
            <a:avLst/>
          </a:prstGeom>
          <a:solidFill>
            <a:schemeClr val="bg1">
              <a:alpha val="3411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5" name="Группа 34"/>
          <p:cNvGrpSpPr>
            <a:grpSpLocks/>
          </p:cNvGrpSpPr>
          <p:nvPr userDrawn="1"/>
        </p:nvGrpSpPr>
        <p:grpSpPr bwMode="auto">
          <a:xfrm>
            <a:off x="273050" y="962025"/>
            <a:ext cx="8693150" cy="4324350"/>
            <a:chOff x="215886" y="906459"/>
            <a:chExt cx="8693182" cy="4324358"/>
          </a:xfrm>
        </p:grpSpPr>
        <p:grpSp>
          <p:nvGrpSpPr>
            <p:cNvPr id="6" name="Группа 6"/>
            <p:cNvGrpSpPr>
              <a:grpSpLocks/>
            </p:cNvGrpSpPr>
            <p:nvPr userDrawn="1"/>
          </p:nvGrpSpPr>
          <p:grpSpPr bwMode="auto">
            <a:xfrm>
              <a:off x="247636" y="906459"/>
              <a:ext cx="8648732" cy="4324358"/>
              <a:chOff x="247636" y="906459"/>
              <a:chExt cx="8648732" cy="4324358"/>
            </a:xfrm>
          </p:grpSpPr>
          <p:grpSp>
            <p:nvGrpSpPr>
              <p:cNvPr id="20" name="Группа 35"/>
              <p:cNvGrpSpPr>
                <a:grpSpLocks/>
              </p:cNvGrpSpPr>
              <p:nvPr/>
            </p:nvGrpSpPr>
            <p:grpSpPr bwMode="auto">
              <a:xfrm>
                <a:off x="1689091" y="906459"/>
                <a:ext cx="5765821" cy="4324358"/>
                <a:chOff x="1689091" y="906459"/>
                <a:chExt cx="5765821" cy="4324358"/>
              </a:xfrm>
            </p:grpSpPr>
            <p:cxnSp>
              <p:nvCxnSpPr>
                <p:cNvPr id="25" name="Прямая соединительная линия 12"/>
                <p:cNvCxnSpPr/>
                <p:nvPr/>
              </p:nvCxnSpPr>
              <p:spPr>
                <a:xfrm rot="5400000">
                  <a:off x="-473088" y="3068638"/>
                  <a:ext cx="4324358" cy="0"/>
                </a:xfrm>
                <a:prstGeom prst="line">
                  <a:avLst/>
                </a:prstGeom>
                <a:ln w="762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13"/>
                <p:cNvCxnSpPr/>
                <p:nvPr/>
              </p:nvCxnSpPr>
              <p:spPr>
                <a:xfrm rot="5400000">
                  <a:off x="968367" y="3068638"/>
                  <a:ext cx="4324358" cy="0"/>
                </a:xfrm>
                <a:prstGeom prst="line">
                  <a:avLst/>
                </a:prstGeom>
                <a:ln w="762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14"/>
                <p:cNvCxnSpPr/>
                <p:nvPr/>
              </p:nvCxnSpPr>
              <p:spPr>
                <a:xfrm rot="5400000">
                  <a:off x="2409823" y="3068638"/>
                  <a:ext cx="4324358" cy="0"/>
                </a:xfrm>
                <a:prstGeom prst="line">
                  <a:avLst/>
                </a:prstGeom>
                <a:ln w="762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15"/>
                <p:cNvCxnSpPr/>
                <p:nvPr/>
              </p:nvCxnSpPr>
              <p:spPr>
                <a:xfrm rot="5400000">
                  <a:off x="3851278" y="3068638"/>
                  <a:ext cx="4324358" cy="0"/>
                </a:xfrm>
                <a:prstGeom prst="line">
                  <a:avLst/>
                </a:prstGeom>
                <a:ln w="762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16"/>
                <p:cNvCxnSpPr/>
                <p:nvPr/>
              </p:nvCxnSpPr>
              <p:spPr>
                <a:xfrm rot="5400000">
                  <a:off x="5292733" y="3068638"/>
                  <a:ext cx="4324358" cy="0"/>
                </a:xfrm>
                <a:prstGeom prst="line">
                  <a:avLst/>
                </a:prstGeom>
                <a:ln w="762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Прямая соединительная линия 8"/>
              <p:cNvCxnSpPr/>
              <p:nvPr/>
            </p:nvCxnSpPr>
            <p:spPr>
              <a:xfrm rot="10800000" flipV="1">
                <a:off x="247636" y="1987549"/>
                <a:ext cx="8648732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9"/>
              <p:cNvCxnSpPr/>
              <p:nvPr/>
            </p:nvCxnSpPr>
            <p:spPr>
              <a:xfrm rot="10800000" flipV="1">
                <a:off x="247636" y="2708275"/>
                <a:ext cx="8648732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10"/>
              <p:cNvCxnSpPr/>
              <p:nvPr/>
            </p:nvCxnSpPr>
            <p:spPr>
              <a:xfrm rot="10800000" flipV="1">
                <a:off x="247636" y="3429002"/>
                <a:ext cx="8648732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11"/>
              <p:cNvCxnSpPr/>
              <p:nvPr/>
            </p:nvCxnSpPr>
            <p:spPr>
              <a:xfrm rot="10800000" flipV="1">
                <a:off x="247636" y="4149728"/>
                <a:ext cx="8648732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Прямоугольник 21"/>
            <p:cNvSpPr/>
            <p:nvPr userDrawn="1"/>
          </p:nvSpPr>
          <p:spPr>
            <a:xfrm>
              <a:off x="247636" y="3429002"/>
              <a:ext cx="1441455" cy="720726"/>
            </a:xfrm>
            <a:prstGeom prst="rect">
              <a:avLst/>
            </a:prstGeom>
            <a:solidFill>
              <a:schemeClr val="bg1"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22"/>
            <p:cNvSpPr/>
            <p:nvPr userDrawn="1"/>
          </p:nvSpPr>
          <p:spPr>
            <a:xfrm>
              <a:off x="6013457" y="1266823"/>
              <a:ext cx="1441455" cy="720726"/>
            </a:xfrm>
            <a:prstGeom prst="rect">
              <a:avLst/>
            </a:prstGeom>
            <a:solidFill>
              <a:schemeClr val="bg1"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9" name="Прямоугольник 23"/>
            <p:cNvSpPr/>
            <p:nvPr userDrawn="1"/>
          </p:nvSpPr>
          <p:spPr>
            <a:xfrm>
              <a:off x="7454913" y="4149728"/>
              <a:ext cx="1441455" cy="720726"/>
            </a:xfrm>
            <a:prstGeom prst="rect">
              <a:avLst/>
            </a:prstGeom>
            <a:solidFill>
              <a:schemeClr val="bg1"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" name="Прямоугольник 24"/>
            <p:cNvSpPr/>
            <p:nvPr userDrawn="1"/>
          </p:nvSpPr>
          <p:spPr>
            <a:xfrm>
              <a:off x="7454913" y="1266823"/>
              <a:ext cx="1441455" cy="720726"/>
            </a:xfrm>
            <a:prstGeom prst="rect">
              <a:avLst/>
            </a:prstGeom>
            <a:solidFill>
              <a:schemeClr val="bg1"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1" name="Прямоугольник 27"/>
            <p:cNvSpPr/>
            <p:nvPr userDrawn="1"/>
          </p:nvSpPr>
          <p:spPr>
            <a:xfrm>
              <a:off x="4572002" y="4149728"/>
              <a:ext cx="1441455" cy="720726"/>
            </a:xfrm>
            <a:prstGeom prst="rect">
              <a:avLst/>
            </a:prstGeom>
            <a:solidFill>
              <a:schemeClr val="bg1"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Прямоугольник 28"/>
            <p:cNvSpPr/>
            <p:nvPr userDrawn="1"/>
          </p:nvSpPr>
          <p:spPr>
            <a:xfrm>
              <a:off x="4572002" y="1266823"/>
              <a:ext cx="1441455" cy="720726"/>
            </a:xfrm>
            <a:prstGeom prst="rect">
              <a:avLst/>
            </a:prstGeom>
            <a:solidFill>
              <a:schemeClr val="bg1"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3" name="Прямоугольник 29"/>
            <p:cNvSpPr/>
            <p:nvPr userDrawn="1"/>
          </p:nvSpPr>
          <p:spPr>
            <a:xfrm>
              <a:off x="3130547" y="4149728"/>
              <a:ext cx="1441455" cy="720726"/>
            </a:xfrm>
            <a:prstGeom prst="rect">
              <a:avLst/>
            </a:prstGeom>
            <a:solidFill>
              <a:schemeClr val="bg1">
                <a:alpha val="3411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4" name="Прямоугольник 30"/>
            <p:cNvSpPr/>
            <p:nvPr userDrawn="1"/>
          </p:nvSpPr>
          <p:spPr>
            <a:xfrm>
              <a:off x="1689091" y="4149728"/>
              <a:ext cx="1441455" cy="720726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" name="Прямоугольник 33"/>
            <p:cNvSpPr/>
            <p:nvPr userDrawn="1"/>
          </p:nvSpPr>
          <p:spPr>
            <a:xfrm>
              <a:off x="249224" y="4152903"/>
              <a:ext cx="1441455" cy="720726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" name="Прямоугольник 35"/>
            <p:cNvSpPr/>
            <p:nvPr userDrawn="1"/>
          </p:nvSpPr>
          <p:spPr>
            <a:xfrm>
              <a:off x="7467613" y="4152903"/>
              <a:ext cx="1441455" cy="720726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Прямоугольник 16"/>
            <p:cNvSpPr/>
            <p:nvPr userDrawn="1"/>
          </p:nvSpPr>
          <p:spPr>
            <a:xfrm>
              <a:off x="6015045" y="4159253"/>
              <a:ext cx="1441455" cy="720726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Прямоугольник 17"/>
            <p:cNvSpPr/>
            <p:nvPr userDrawn="1"/>
          </p:nvSpPr>
          <p:spPr>
            <a:xfrm>
              <a:off x="1657341" y="1230310"/>
              <a:ext cx="1441455" cy="720726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9" name="Прямоугольник 18"/>
            <p:cNvSpPr/>
            <p:nvPr userDrawn="1"/>
          </p:nvSpPr>
          <p:spPr>
            <a:xfrm>
              <a:off x="215886" y="1301748"/>
              <a:ext cx="1441455" cy="720726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30" name="Группа 34"/>
          <p:cNvGrpSpPr>
            <a:grpSpLocks/>
          </p:cNvGrpSpPr>
          <p:nvPr userDrawn="1"/>
        </p:nvGrpSpPr>
        <p:grpSpPr bwMode="auto">
          <a:xfrm>
            <a:off x="0" y="214313"/>
            <a:ext cx="9144000" cy="714375"/>
            <a:chOff x="0" y="214290"/>
            <a:chExt cx="9144032" cy="714380"/>
          </a:xfrm>
        </p:grpSpPr>
        <p:pic>
          <p:nvPicPr>
            <p:cNvPr id="31" name="Picture 2" descr="4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l="10390" t="19801" r="4597" b="55446"/>
            <a:stretch>
              <a:fillRect/>
            </a:stretch>
          </p:blipFill>
          <p:spPr bwMode="auto">
            <a:xfrm>
              <a:off x="0" y="214290"/>
              <a:ext cx="6429388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2" descr="4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l="52896" t="19801" r="4597" b="55446"/>
            <a:stretch>
              <a:fillRect/>
            </a:stretch>
          </p:blipFill>
          <p:spPr bwMode="auto">
            <a:xfrm>
              <a:off x="5929322" y="214290"/>
              <a:ext cx="3214710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2" descr="4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l="52896" t="19801" r="24434" b="55446"/>
            <a:stretch>
              <a:fillRect/>
            </a:stretch>
          </p:blipFill>
          <p:spPr bwMode="auto">
            <a:xfrm>
              <a:off x="4286248" y="214290"/>
              <a:ext cx="1714512" cy="714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" name="Picture 2" descr="42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lum bright="10000" contrast="24000"/>
          </a:blip>
          <a:srcRect l="10390" t="19801" r="74497" b="60397"/>
          <a:stretch>
            <a:fillRect/>
          </a:stretch>
        </p:blipFill>
        <p:spPr bwMode="auto">
          <a:xfrm>
            <a:off x="7786710" y="3571876"/>
            <a:ext cx="642942" cy="321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Текст 41"/>
          <p:cNvSpPr>
            <a:spLocks noGrp="1"/>
          </p:cNvSpPr>
          <p:nvPr>
            <p:ph type="body" sz="quarter" idx="10"/>
          </p:nvPr>
        </p:nvSpPr>
        <p:spPr>
          <a:xfrm>
            <a:off x="357158" y="5000636"/>
            <a:ext cx="8501122" cy="1133473"/>
          </a:xfrm>
        </p:spPr>
        <p:txBody>
          <a:bodyPr>
            <a:normAutofit/>
          </a:bodyPr>
          <a:lstStyle>
            <a:lvl1pPr marL="3175" indent="-3175" algn="ctr">
              <a:buNone/>
              <a:defRPr sz="2400" b="1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ы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9"/>
          <p:cNvGrpSpPr>
            <a:grpSpLocks/>
          </p:cNvGrpSpPr>
          <p:nvPr userDrawn="1"/>
        </p:nvGrpSpPr>
        <p:grpSpPr bwMode="auto">
          <a:xfrm>
            <a:off x="0" y="214313"/>
            <a:ext cx="9144000" cy="714375"/>
            <a:chOff x="0" y="214290"/>
            <a:chExt cx="9144000" cy="714380"/>
          </a:xfrm>
        </p:grpSpPr>
        <p:grpSp>
          <p:nvGrpSpPr>
            <p:cNvPr id="4" name="Группа 14"/>
            <p:cNvGrpSpPr>
              <a:grpSpLocks/>
            </p:cNvGrpSpPr>
            <p:nvPr userDrawn="1"/>
          </p:nvGrpSpPr>
          <p:grpSpPr bwMode="auto">
            <a:xfrm>
              <a:off x="214282" y="214290"/>
              <a:ext cx="8929718" cy="714380"/>
              <a:chOff x="214314" y="214290"/>
              <a:chExt cx="8929718" cy="714380"/>
            </a:xfrm>
          </p:grpSpPr>
          <p:pic>
            <p:nvPicPr>
              <p:cNvPr id="6" name="Picture 2" descr="42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 l="52896" t="19801" r="4597" b="55446"/>
              <a:stretch>
                <a:fillRect/>
              </a:stretch>
            </p:blipFill>
            <p:spPr bwMode="auto">
              <a:xfrm>
                <a:off x="5929322" y="214290"/>
                <a:ext cx="3214710" cy="714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2" descr="42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 l="52896" t="19801" r="24434" b="55446"/>
              <a:stretch>
                <a:fillRect/>
              </a:stretch>
            </p:blipFill>
            <p:spPr bwMode="auto">
              <a:xfrm>
                <a:off x="214314" y="214290"/>
                <a:ext cx="5786446" cy="714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5" name="Picture 2" descr="4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0390" t="19801" r="74496" b="60397"/>
            <a:stretch>
              <a:fillRect/>
            </a:stretch>
          </p:blipFill>
          <p:spPr bwMode="auto">
            <a:xfrm>
              <a:off x="0" y="428604"/>
              <a:ext cx="714348" cy="35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Прямоугольник 9"/>
          <p:cNvSpPr/>
          <p:nvPr userDrawn="1"/>
        </p:nvSpPr>
        <p:spPr>
          <a:xfrm rot="10800000">
            <a:off x="0" y="6643688"/>
            <a:ext cx="9144000" cy="223837"/>
          </a:xfrm>
          <a:prstGeom prst="rect">
            <a:avLst/>
          </a:prstGeom>
          <a:gradFill flip="none" rotWithShape="1">
            <a:gsLst>
              <a:gs pos="50000">
                <a:schemeClr val="accent3"/>
              </a:gs>
              <a:gs pos="71000">
                <a:schemeClr val="tx2">
                  <a:lumMod val="20000"/>
                  <a:lumOff val="8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6572296" cy="654840"/>
          </a:xfrm>
        </p:spPr>
        <p:txBody>
          <a:bodyPr>
            <a:noAutofit/>
          </a:bodyPr>
          <a:lstStyle>
            <a:lvl1pPr algn="l">
              <a:defRPr sz="2000" b="1" baseline="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0"/>
          </p:nvPr>
        </p:nvSpPr>
        <p:spPr>
          <a:xfrm>
            <a:off x="8624888" y="6610350"/>
            <a:ext cx="547687" cy="285750"/>
          </a:xfrm>
        </p:spPr>
        <p:txBody>
          <a:bodyPr/>
          <a:lstStyle>
            <a:lvl1pPr algn="r" eaLnBrk="1" latinLnBrk="0" hangingPunct="1">
              <a:defRPr kumimoji="0" sz="1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DC510A5-7DE8-493B-AC15-C5981747F9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4F182F-FD37-414C-95F7-B1910190C1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505575"/>
            <a:ext cx="9144000" cy="35242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  <a:effectLst/>
        </p:spPr>
        <p:txBody>
          <a:bodyPr/>
          <a:lstStyle/>
          <a:p>
            <a:pPr algn="ctr">
              <a:defRPr/>
            </a:pPr>
            <a:endParaRPr lang="ru-RU" sz="1600" dirty="0"/>
          </a:p>
        </p:txBody>
      </p:sp>
      <p:sp>
        <p:nvSpPr>
          <p:cNvPr id="4099" name="Текст 3"/>
          <p:cNvSpPr>
            <a:spLocks noGrp="1"/>
          </p:cNvSpPr>
          <p:nvPr>
            <p:ph type="body" sz="quarter" idx="10"/>
          </p:nvPr>
        </p:nvSpPr>
        <p:spPr>
          <a:xfrm>
            <a:off x="357188" y="5000625"/>
            <a:ext cx="8501062" cy="185737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ru-RU" sz="3100" dirty="0" smtClean="0"/>
              <a:t>Специфика проведения аудиторских процедур при аудите отчетности по МСФО</a:t>
            </a:r>
          </a:p>
          <a:p>
            <a:pPr eaLnBrk="1" hangingPunct="1"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Корнеева Надежда Леонидовна</a:t>
            </a:r>
          </a:p>
          <a:p>
            <a:pPr eaLnBrk="1" hangingPunct="1">
              <a:defRPr/>
            </a:pPr>
            <a:r>
              <a:rPr lang="ru-RU" b="0" i="1" dirty="0" smtClean="0">
                <a:latin typeface="Times New Roman" pitchFamily="18" charset="0"/>
                <a:cs typeface="Times New Roman" pitchFamily="18" charset="0"/>
              </a:rPr>
              <a:t>Начальник отдела методологии учета по МСФО</a:t>
            </a:r>
          </a:p>
          <a:p>
            <a:pPr eaLnBrk="1" hangingPunct="1">
              <a:defRPr/>
            </a:pPr>
            <a:r>
              <a:rPr lang="en-US" sz="1900" dirty="0" err="1" smtClean="0"/>
              <a:t>korneeva</a:t>
            </a:r>
            <a:r>
              <a:rPr lang="ru-RU" sz="1900" dirty="0" err="1" smtClean="0"/>
              <a:t>nl@center.rzd.ru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en-GB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ru-RU" kern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179388" y="908050"/>
            <a:ext cx="85693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ts val="1200"/>
              </a:spcBef>
            </a:pPr>
            <a:r>
              <a:rPr lang="ru-RU" sz="2800"/>
              <a:t>Риск существенного искажения финансовой отчетности</a:t>
            </a:r>
          </a:p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подразделяется на риск искажения:</a:t>
            </a:r>
          </a:p>
          <a:p>
            <a:pPr marL="1657350" lvl="3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агрегированного уровня финансовой отчетности</a:t>
            </a:r>
          </a:p>
          <a:p>
            <a:pPr marL="1657350" lvl="3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операций, сальдо, раскрытий</a:t>
            </a:r>
          </a:p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существует как:</a:t>
            </a:r>
          </a:p>
          <a:p>
            <a:pPr marL="1657350" lvl="3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неотъемлемый риск</a:t>
            </a:r>
          </a:p>
          <a:p>
            <a:pPr marL="1657350" lvl="3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риск, связанный с недостаточными процедурами контроля</a:t>
            </a:r>
            <a:endParaRPr lang="en-US" sz="280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B2992BD-F1B3-47D7-8F32-73D18A51F91D}" type="slidenum">
              <a:rPr lang="en-US" smtClean="0">
                <a:latin typeface="Arial" charset="0"/>
              </a:rPr>
              <a:pPr>
                <a:defRPr/>
              </a:pPr>
              <a:t>10</a:t>
            </a:fld>
            <a:endParaRPr lang="en-US" dirty="0" smtClean="0">
              <a:latin typeface="Arial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900113" y="188913"/>
            <a:ext cx="65722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ru-RU" sz="2000" b="1" kern="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Планирование аудита. Риск искажения финансовой отчетности</a:t>
            </a:r>
          </a:p>
        </p:txBody>
      </p:sp>
      <p:pic>
        <p:nvPicPr>
          <p:cNvPr id="13318" name="Picture 6" descr="http://im3-tub-ru.yandex.net/i?id=73019820-0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29250"/>
            <a:ext cx="14763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213100"/>
            <a:ext cx="25527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188913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Планирование аудита. Материальность</a:t>
            </a:r>
          </a:p>
        </p:txBody>
      </p:sp>
      <p:sp>
        <p:nvSpPr>
          <p:cNvPr id="14340" name="Rectangle 3"/>
          <p:cNvSpPr txBox="1">
            <a:spLocks noChangeArrowheads="1"/>
          </p:cNvSpPr>
          <p:nvPr/>
        </p:nvSpPr>
        <p:spPr bwMode="auto">
          <a:xfrm>
            <a:off x="0" y="1196975"/>
            <a:ext cx="8716963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r>
              <a:rPr lang="ru-RU" sz="2800"/>
              <a:t>	Информация материальна, если ее отсутствие или неправильное значение имеет влияние на принятие экономические решений пользователей финансовой отчетность. </a:t>
            </a:r>
          </a:p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endParaRPr lang="ru-RU" sz="2800"/>
          </a:p>
        </p:txBody>
      </p:sp>
      <p:sp>
        <p:nvSpPr>
          <p:cNvPr id="14341" name="Прямоугольник 8"/>
          <p:cNvSpPr>
            <a:spLocks noChangeArrowheads="1"/>
          </p:cNvSpPr>
          <p:nvPr/>
        </p:nvSpPr>
        <p:spPr bwMode="auto">
          <a:xfrm>
            <a:off x="3276600" y="3789363"/>
            <a:ext cx="539908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r>
              <a:rPr lang="ru-RU" sz="2800"/>
              <a:t>	Материальность влияет на вид, периодичность и степень аудиторских процедур </a:t>
            </a:r>
            <a:endParaRPr lang="en-US" sz="2800"/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24B128-04E4-489E-BD0E-37EACA3F8D7C}" type="slidenum">
              <a:rPr lang="en-US" smtClean="0">
                <a:latin typeface="Arial" charset="0"/>
              </a:rPr>
              <a:pPr>
                <a:defRPr/>
              </a:pPr>
              <a:t>11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Планирование. Аудиторские процедуры по оценённым рискам </a:t>
            </a:r>
            <a:endParaRPr lang="ru-RU" dirty="0"/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249238" y="1292225"/>
            <a:ext cx="8716962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Тестирование контролей</a:t>
            </a:r>
          </a:p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Процедуры проверки:</a:t>
            </a:r>
          </a:p>
          <a:p>
            <a:pPr marL="1200150" lvl="2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Сопоставление финансовой отчетности с бухгалтерскими записями</a:t>
            </a:r>
          </a:p>
          <a:p>
            <a:pPr marL="1200150" lvl="2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Проверка материальных учетных записей, корректировок</a:t>
            </a:r>
            <a:endParaRPr lang="en-US" sz="280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489AAF1-EB45-4976-9BC4-B6EF83A03D24}" type="slidenum">
              <a:rPr lang="en-US" smtClean="0">
                <a:latin typeface="Arial" charset="0"/>
              </a:rPr>
              <a:pPr>
                <a:defRPr/>
              </a:pPr>
              <a:t>12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Проведение аудита. Аудиторские доказательства </a:t>
            </a:r>
            <a:b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ru-RU" kern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 txBox="1">
            <a:spLocks noChangeArrowheads="1"/>
          </p:cNvSpPr>
          <p:nvPr/>
        </p:nvSpPr>
        <p:spPr bwMode="auto">
          <a:xfrm>
            <a:off x="250825" y="1268413"/>
            <a:ext cx="8716963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Более достоверны, если получены из внешних источников</a:t>
            </a:r>
          </a:p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Доказательства, полученные внутри компании, более достоверны при наличии эффективного внутреннего контроля</a:t>
            </a:r>
          </a:p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Более достоверны, если получены от аудитора</a:t>
            </a:r>
          </a:p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Письменные доказательства более достоверны, чем устные</a:t>
            </a:r>
          </a:p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Оригиналы более достоверны, чем их копии</a:t>
            </a:r>
          </a:p>
          <a:p>
            <a:pPr marL="742950" lvl="1" indent="-285750">
              <a:spcBef>
                <a:spcPts val="1200"/>
              </a:spcBef>
              <a:buFont typeface="Arial" charset="0"/>
              <a:buChar char="•"/>
            </a:pPr>
            <a:endParaRPr lang="en-US" sz="1400"/>
          </a:p>
        </p:txBody>
      </p:sp>
      <p:pic>
        <p:nvPicPr>
          <p:cNvPr id="16388" name="Picture 5" descr="http://im4-tub-ru.yandex.net/i?id=201193472-49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89850" y="0"/>
            <a:ext cx="1454150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31D6F77-5FB7-4D3C-95B6-73EC24B92101}" type="slidenum">
              <a:rPr lang="en-US" smtClean="0">
                <a:latin typeface="Arial" charset="0"/>
              </a:rPr>
              <a:pPr>
                <a:defRPr/>
              </a:pPr>
              <a:t>13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 </a:t>
            </a:r>
            <a:br>
              <a:rPr lang="ru-RU" dirty="0" smtClean="0"/>
            </a:b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Проведение аудита. Аудиторские доказательства.  </a:t>
            </a:r>
            <a:r>
              <a:rPr lang="en-US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Assertions. </a:t>
            </a:r>
            <a:r>
              <a:rPr lang="ru-RU" i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Продолжение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49238" y="1292225"/>
            <a:ext cx="8716962" cy="516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endParaRPr lang="en-US" sz="1400"/>
          </a:p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endParaRPr lang="en-US" sz="140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1268760"/>
          <a:ext cx="853244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695A71D-14A7-4037-8775-64972FF6CBA8}" type="slidenum">
              <a:rPr lang="en-US" smtClean="0">
                <a:latin typeface="Arial" charset="0"/>
              </a:rPr>
              <a:pPr>
                <a:defRPr/>
              </a:pPr>
              <a:t>14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900113" y="0"/>
            <a:ext cx="6884987" cy="6540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 </a:t>
            </a:r>
            <a:br>
              <a:rPr lang="ru-RU" dirty="0" smtClean="0"/>
            </a:b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Проведение аудита. Аудиторские доказательства. </a:t>
            </a:r>
            <a:r>
              <a:rPr lang="ru-RU" i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Продолжение</a:t>
            </a:r>
            <a:endParaRPr lang="ru-RU" dirty="0" smtClean="0"/>
          </a:p>
        </p:txBody>
      </p:sp>
      <p:sp>
        <p:nvSpPr>
          <p:cNvPr id="18435" name="TextBox 6"/>
          <p:cNvSpPr txBox="1">
            <a:spLocks noChangeArrowheads="1"/>
          </p:cNvSpPr>
          <p:nvPr/>
        </p:nvSpPr>
        <p:spPr bwMode="auto">
          <a:xfrm>
            <a:off x="250825" y="1557338"/>
            <a:ext cx="8893175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>
              <a:buClr>
                <a:srgbClr val="C00000"/>
              </a:buClr>
            </a:pPr>
            <a:r>
              <a:rPr lang="ru-RU" sz="2800"/>
              <a:t>Виды аудиторских процедур:</a:t>
            </a:r>
          </a:p>
          <a:p>
            <a:pPr>
              <a:buClr>
                <a:srgbClr val="C00000"/>
              </a:buClr>
            </a:pPr>
            <a:r>
              <a:rPr lang="ru-RU" sz="2800"/>
              <a:t> 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 Инспектирование учётных документов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/>
              <a:t> </a:t>
            </a:r>
            <a:r>
              <a:rPr lang="ru-RU" sz="2800"/>
              <a:t> Инспектирование материальных активов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/>
              <a:t> </a:t>
            </a:r>
            <a:r>
              <a:rPr lang="ru-RU" sz="2800"/>
              <a:t> Наблюдение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/>
              <a:t> </a:t>
            </a:r>
            <a:r>
              <a:rPr lang="ru-RU" sz="2800"/>
              <a:t> Запрос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 Подтверждение </a:t>
            </a:r>
            <a:r>
              <a:rPr lang="ru-RU" sz="2000" i="1"/>
              <a:t>(</a:t>
            </a:r>
            <a:r>
              <a:rPr lang="en-US" sz="2000" i="1"/>
              <a:t>ISA 505 - External confirmations</a:t>
            </a:r>
            <a:r>
              <a:rPr lang="ru-RU" sz="2000" i="1"/>
              <a:t>)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/>
              <a:t> </a:t>
            </a:r>
            <a:r>
              <a:rPr lang="ru-RU" sz="2800"/>
              <a:t> Пересчёт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</a:t>
            </a:r>
            <a:r>
              <a:rPr lang="en-US" sz="2800"/>
              <a:t> </a:t>
            </a:r>
            <a:r>
              <a:rPr lang="ru-RU" sz="2800"/>
              <a:t>Повторное проведение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 Аналитические процедуры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86BC20B-9558-4072-AF55-3BCA7B54AD50}" type="slidenum">
              <a:rPr lang="en-US" smtClean="0">
                <a:latin typeface="Arial" charset="0"/>
              </a:rPr>
              <a:pPr>
                <a:defRPr/>
              </a:pPr>
              <a:t>15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755650" y="44450"/>
            <a:ext cx="7345363" cy="6540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 </a:t>
            </a:r>
            <a:br>
              <a:rPr lang="ru-RU" dirty="0" smtClean="0"/>
            </a:b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Проведение аудита. Аудиторские доказательства. </a:t>
            </a:r>
            <a:r>
              <a:rPr lang="ru-RU" i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Продолжение</a:t>
            </a:r>
            <a:endParaRPr lang="ru-RU" dirty="0" smtClean="0"/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250825" y="981075"/>
            <a:ext cx="8716963" cy="516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endParaRPr lang="ru-RU" sz="1400"/>
          </a:p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endParaRPr lang="en-US" sz="1400"/>
          </a:p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endParaRPr lang="en-US" sz="1400"/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0" y="908050"/>
            <a:ext cx="8893175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>
              <a:buClr>
                <a:srgbClr val="C00000"/>
              </a:buClr>
            </a:pPr>
            <a:r>
              <a:rPr lang="ru-RU" sz="2800"/>
              <a:t>Надо быть готовым к:</a:t>
            </a:r>
          </a:p>
          <a:p>
            <a:pPr>
              <a:buClr>
                <a:srgbClr val="C00000"/>
              </a:buClr>
            </a:pPr>
            <a:r>
              <a:rPr lang="ru-RU" sz="2800"/>
              <a:t> 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000"/>
              <a:t> Участию аудиторов в инвентаризации активов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000"/>
              <a:t> Независимому подтверждению сумм дебиторской, кредиторской задолженности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000"/>
              <a:t> Подтверждению банков об остатков на расчетных счетах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000"/>
              <a:t> </a:t>
            </a:r>
            <a:r>
              <a:rPr lang="ru-RU" sz="2000"/>
              <a:t>Подтверждению банков и других заимодателей о сумме займов/кредитов полученных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000"/>
              <a:t> </a:t>
            </a:r>
            <a:r>
              <a:rPr lang="ru-RU" sz="2000"/>
              <a:t>Подтверждению займополучателем о сумме займа выданного</a:t>
            </a:r>
          </a:p>
          <a:p>
            <a:pPr>
              <a:buClr>
                <a:srgbClr val="C00000"/>
              </a:buClr>
            </a:pPr>
            <a:endParaRPr lang="ru-RU" sz="2800"/>
          </a:p>
          <a:p>
            <a:pPr>
              <a:buClr>
                <a:srgbClr val="C00000"/>
              </a:buClr>
            </a:pPr>
            <a:r>
              <a:rPr lang="ru-RU" sz="2800"/>
              <a:t>Отсутствие ответа или отрицательный ответ </a:t>
            </a:r>
          </a:p>
          <a:p>
            <a:pPr>
              <a:buClr>
                <a:srgbClr val="C00000"/>
              </a:buClr>
            </a:pPr>
            <a:endParaRPr lang="ru-RU" sz="2800"/>
          </a:p>
          <a:p>
            <a:pPr>
              <a:buClr>
                <a:srgbClr val="C00000"/>
              </a:buClr>
            </a:pPr>
            <a:r>
              <a:rPr lang="ru-RU" sz="2800"/>
              <a:t>Дополнительные аудиторские процедуры</a:t>
            </a:r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5400000">
            <a:off x="3276600" y="4745038"/>
            <a:ext cx="503238" cy="57626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87BEE1A-0412-4D63-8097-48896A1BF05B}" type="slidenum">
              <a:rPr lang="en-US" smtClean="0">
                <a:latin typeface="Arial" charset="0"/>
              </a:rPr>
              <a:pPr>
                <a:defRPr/>
              </a:pPr>
              <a:t>16</a:t>
            </a:fld>
            <a:endParaRPr lang="en-US" dirty="0" smtClean="0">
              <a:latin typeface="Arial" charset="0"/>
            </a:endParaRPr>
          </a:p>
        </p:txBody>
      </p:sp>
      <p:pic>
        <p:nvPicPr>
          <p:cNvPr id="19463" name="Picture 7" descr="http://im7-tub-ru.yandex.net/i?id=257095157-0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18891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Проведение аудита. Аудиторские доказательства. </a:t>
            </a:r>
            <a:r>
              <a:rPr lang="ru-RU" i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Продолжение</a:t>
            </a:r>
            <a:endParaRPr lang="ru-RU" dirty="0" smtClean="0"/>
          </a:p>
        </p:txBody>
      </p:sp>
      <p:sp>
        <p:nvSpPr>
          <p:cNvPr id="20483" name="TextBox 6"/>
          <p:cNvSpPr txBox="1">
            <a:spLocks noChangeArrowheads="1"/>
          </p:cNvSpPr>
          <p:nvPr/>
        </p:nvSpPr>
        <p:spPr bwMode="auto">
          <a:xfrm>
            <a:off x="0" y="908050"/>
            <a:ext cx="88931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>
              <a:buClr>
                <a:srgbClr val="C00000"/>
              </a:buClr>
            </a:pPr>
            <a:endParaRPr lang="ru-RU"/>
          </a:p>
          <a:p>
            <a:pPr marL="0" lvl="1">
              <a:buClr>
                <a:srgbClr val="C00000"/>
              </a:buClr>
            </a:pPr>
            <a:r>
              <a:rPr lang="en-US"/>
              <a:t> </a:t>
            </a:r>
            <a:endParaRPr lang="ru-RU"/>
          </a:p>
        </p:txBody>
      </p:sp>
      <p:sp>
        <p:nvSpPr>
          <p:cNvPr id="20484" name="TextBox 6"/>
          <p:cNvSpPr txBox="1">
            <a:spLocks noChangeArrowheads="1"/>
          </p:cNvSpPr>
          <p:nvPr/>
        </p:nvSpPr>
        <p:spPr bwMode="auto">
          <a:xfrm>
            <a:off x="0" y="908050"/>
            <a:ext cx="9144000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C00000"/>
              </a:buClr>
            </a:pPr>
            <a:r>
              <a:rPr lang="ru-RU" sz="2800"/>
              <a:t> </a:t>
            </a:r>
          </a:p>
          <a:p>
            <a:pPr marL="0" lvl="1">
              <a:buClr>
                <a:srgbClr val="C00000"/>
              </a:buClr>
            </a:pPr>
            <a:r>
              <a:rPr lang="ru-RU" sz="2800"/>
              <a:t>Аудитор проверяет не только цифры в отчетности, но и раскрытия:</a:t>
            </a:r>
          </a:p>
          <a:p>
            <a:pPr marL="0" lvl="1">
              <a:buClr>
                <a:srgbClr val="C00000"/>
              </a:buClr>
            </a:pPr>
            <a:endParaRPr lang="ru-RU" sz="280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/>
              <a:t> </a:t>
            </a:r>
            <a:r>
              <a:rPr lang="ru-RU" sz="2800"/>
              <a:t>Оценки и допущения (</a:t>
            </a:r>
            <a:r>
              <a:rPr lang="en-US" sz="2800"/>
              <a:t>ISA 540)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/>
              <a:t> </a:t>
            </a:r>
            <a:r>
              <a:rPr lang="ru-RU" sz="2800"/>
              <a:t>Активы и обязательства, учитываемые по справедливой стоимости (</a:t>
            </a:r>
            <a:r>
              <a:rPr lang="en-US" sz="2800"/>
              <a:t>ISA 545)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/>
              <a:t> </a:t>
            </a:r>
            <a:r>
              <a:rPr lang="ru-RU" sz="2800"/>
              <a:t>Связанные стороны </a:t>
            </a:r>
            <a:r>
              <a:rPr lang="en-US" sz="2800"/>
              <a:t>(ISA 550)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/>
              <a:t> </a:t>
            </a:r>
            <a:r>
              <a:rPr lang="ru-RU" sz="2800"/>
              <a:t>Событие после отчетной даты (</a:t>
            </a:r>
            <a:r>
              <a:rPr lang="en-US" sz="2800"/>
              <a:t>ISA 560)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en-US" sz="2800"/>
          </a:p>
          <a:p>
            <a:pPr>
              <a:buClr>
                <a:srgbClr val="C00000"/>
              </a:buClr>
            </a:pPr>
            <a:r>
              <a:rPr lang="en-US" sz="2800"/>
              <a:t>! </a:t>
            </a:r>
            <a:r>
              <a:rPr lang="ru-RU" sz="2800"/>
              <a:t>Кроме этого обязательно идет проверка на </a:t>
            </a:r>
            <a:r>
              <a:rPr lang="en-US" sz="2800"/>
              <a:t>going concern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19683D7-7035-412A-9178-44E28F547157}" type="slidenum">
              <a:rPr lang="en-US" smtClean="0">
                <a:latin typeface="Arial" charset="0"/>
              </a:rPr>
              <a:pPr>
                <a:defRPr/>
              </a:pPr>
              <a:t>17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Проведение аудита. Аудиторские доказательства. </a:t>
            </a:r>
            <a:r>
              <a:rPr lang="ru-RU" i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Продолжение</a:t>
            </a:r>
            <a:endParaRPr lang="ru-RU" dirty="0" smtClean="0"/>
          </a:p>
        </p:txBody>
      </p:sp>
      <p:sp>
        <p:nvSpPr>
          <p:cNvPr id="21507" name="TextBox 6"/>
          <p:cNvSpPr txBox="1">
            <a:spLocks noChangeArrowheads="1"/>
          </p:cNvSpPr>
          <p:nvPr/>
        </p:nvSpPr>
        <p:spPr bwMode="auto">
          <a:xfrm>
            <a:off x="0" y="908050"/>
            <a:ext cx="88931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>
              <a:buClr>
                <a:srgbClr val="C00000"/>
              </a:buClr>
            </a:pPr>
            <a:endParaRPr lang="ru-RU"/>
          </a:p>
          <a:p>
            <a:pPr marL="0" lvl="1">
              <a:buClr>
                <a:srgbClr val="C00000"/>
              </a:buClr>
            </a:pPr>
            <a:r>
              <a:rPr lang="en-US"/>
              <a:t> </a:t>
            </a:r>
            <a:endParaRPr lang="ru-RU"/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0" y="908050"/>
            <a:ext cx="9144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C00000"/>
              </a:buClr>
            </a:pPr>
            <a:r>
              <a:rPr lang="ru-RU" sz="2800"/>
              <a:t> </a:t>
            </a:r>
          </a:p>
          <a:p>
            <a:pPr marL="0" lvl="1">
              <a:buClr>
                <a:srgbClr val="C00000"/>
              </a:buClr>
            </a:pPr>
            <a:r>
              <a:rPr lang="en-US" sz="2800"/>
              <a:t>IAS 24 </a:t>
            </a:r>
            <a:r>
              <a:rPr lang="ru-RU" sz="2800"/>
              <a:t>«Связанные стороны»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en-US" sz="280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2800"/>
              <a:t> </a:t>
            </a:r>
            <a:r>
              <a:rPr lang="ru-RU" sz="2800"/>
              <a:t>Проверка на полноту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Проверка на корректность раскрытия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 sz="2800"/>
          </a:p>
        </p:txBody>
      </p:sp>
      <p:sp>
        <p:nvSpPr>
          <p:cNvPr id="21509" name="TextBox 6"/>
          <p:cNvSpPr txBox="1">
            <a:spLocks noChangeArrowheads="1"/>
          </p:cNvSpPr>
          <p:nvPr/>
        </p:nvSpPr>
        <p:spPr bwMode="auto">
          <a:xfrm>
            <a:off x="2303463" y="5445125"/>
            <a:ext cx="63722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Письмо представление</a:t>
            </a:r>
          </a:p>
          <a:p>
            <a:r>
              <a:rPr lang="en-US" sz="2800"/>
              <a:t>  </a:t>
            </a:r>
            <a:r>
              <a:rPr lang="ru-RU" sz="2800"/>
              <a:t>(</a:t>
            </a:r>
            <a:r>
              <a:rPr lang="en-US" sz="2800"/>
              <a:t>Management representations</a:t>
            </a:r>
            <a:r>
              <a:rPr lang="ru-RU" sz="2800"/>
              <a:t> </a:t>
            </a:r>
            <a:r>
              <a:rPr lang="en-US" sz="2800"/>
              <a:t>letter)</a:t>
            </a:r>
            <a:endParaRPr lang="ru-RU" sz="2800"/>
          </a:p>
        </p:txBody>
      </p:sp>
      <p:sp>
        <p:nvSpPr>
          <p:cNvPr id="8" name="Прямоугольник 7"/>
          <p:cNvSpPr/>
          <p:nvPr/>
        </p:nvSpPr>
        <p:spPr>
          <a:xfrm>
            <a:off x="323850" y="3429000"/>
            <a:ext cx="7272338" cy="18161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1">
              <a:buClr>
                <a:srgbClr val="C00000"/>
              </a:buClr>
              <a:defRPr/>
            </a:pPr>
            <a:r>
              <a:rPr lang="ru-RU" sz="2800" dirty="0">
                <a:solidFill>
                  <a:schemeClr val="tx1"/>
                </a:solidFill>
              </a:rPr>
              <a:t>Ответственность за обнаружение и правильность раскрытия операций со связанными компаниями лежит на руководстве компании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940AFA9-29CF-41F9-B565-9E252862F76B}" type="slidenum">
              <a:rPr lang="en-US" smtClean="0">
                <a:latin typeface="Arial" charset="0"/>
              </a:rPr>
              <a:pPr>
                <a:defRPr/>
              </a:pPr>
              <a:t>18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Проведение аудита. Аудиторские доказательства. </a:t>
            </a:r>
            <a:r>
              <a:rPr lang="ru-RU" i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Продолжение</a:t>
            </a:r>
            <a:endParaRPr lang="ru-RU" dirty="0" smtClean="0"/>
          </a:p>
        </p:txBody>
      </p:sp>
      <p:pic>
        <p:nvPicPr>
          <p:cNvPr id="22531" name="Picture 7" descr="http://im8-tub-ru.yandex.net/i?id=244599194-6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933825"/>
            <a:ext cx="1895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611188" y="2133600"/>
            <a:ext cx="6553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>
              <a:buClr>
                <a:srgbClr val="C00000"/>
              </a:buClr>
            </a:pPr>
            <a:r>
              <a:rPr lang="ru-RU" sz="2800"/>
              <a:t>Вся ответственность за составление отчетности лежит на менеджменте компании</a:t>
            </a: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E7B858-4598-4EA9-A2EA-B137C8548CAA}" type="slidenum">
              <a:rPr lang="en-US" smtClean="0">
                <a:latin typeface="Arial" charset="0"/>
              </a:rPr>
              <a:pPr>
                <a:defRPr/>
              </a:pPr>
              <a:t>19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http://im0-tub-ru.yandex.net/i?id=231788314-6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2060575"/>
            <a:ext cx="4268787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Овал 27"/>
          <p:cNvSpPr/>
          <p:nvPr/>
        </p:nvSpPr>
        <p:spPr>
          <a:xfrm>
            <a:off x="1403350" y="1196975"/>
            <a:ext cx="5905500" cy="5040313"/>
          </a:xfrm>
          <a:prstGeom prst="ellipse">
            <a:avLst/>
          </a:prstGeom>
          <a:solidFill>
            <a:srgbClr val="C00000">
              <a:alpha val="8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5508625" y="2146300"/>
            <a:ext cx="22320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Качество подготовки отчетности</a:t>
            </a: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2051050" y="4365625"/>
            <a:ext cx="20891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Сроки подготовки отчетности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131840" y="836712"/>
            <a:ext cx="2304256" cy="864096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Составитель отчетности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203848" y="5445224"/>
            <a:ext cx="2304256" cy="864096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Проверяющий отчетность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732240" y="3284984"/>
            <a:ext cx="1835696" cy="864096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Внутренние</a:t>
            </a:r>
          </a:p>
          <a:p>
            <a:pPr algn="ctr">
              <a:defRPr/>
            </a:pPr>
            <a:r>
              <a:rPr lang="ru-RU" b="1" dirty="0"/>
              <a:t>пользователи отчетности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79512" y="3140968"/>
            <a:ext cx="1835696" cy="864096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Внешние пользователи отчетности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Проведение аудита. Аудиторские доказательства. </a:t>
            </a:r>
            <a:r>
              <a:rPr lang="ru-RU" i="1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Продолжение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2094A14-5985-460B-9BF0-6F1745D85FDF}" type="slidenum">
              <a:rPr lang="en-US" smtClean="0">
                <a:latin typeface="Arial" charset="0"/>
              </a:rPr>
              <a:pPr>
                <a:defRPr/>
              </a:pPr>
              <a:t>20</a:t>
            </a:fld>
            <a:endParaRPr lang="en-US" dirty="0" smtClean="0">
              <a:latin typeface="Arial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683568" y="1988840"/>
          <a:ext cx="633670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57" name="Прямоугольник 6"/>
          <p:cNvSpPr>
            <a:spLocks noChangeArrowheads="1"/>
          </p:cNvSpPr>
          <p:nvPr/>
        </p:nvSpPr>
        <p:spPr bwMode="auto">
          <a:xfrm>
            <a:off x="539750" y="908050"/>
            <a:ext cx="7632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0000"/>
                </a:solidFill>
              </a:rPr>
              <a:t>Групповая отчетность. Привлечение разных аудиторских фирм.</a:t>
            </a:r>
          </a:p>
          <a:p>
            <a:r>
              <a:rPr lang="en-US" b="1">
                <a:solidFill>
                  <a:srgbClr val="000000"/>
                </a:solidFill>
              </a:rPr>
              <a:t>ISA 600 - Using the work of another auditor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3558" name="TextBox 7"/>
          <p:cNvSpPr txBox="1">
            <a:spLocks noChangeArrowheads="1"/>
          </p:cNvSpPr>
          <p:nvPr/>
        </p:nvSpPr>
        <p:spPr bwMode="auto">
          <a:xfrm>
            <a:off x="6911975" y="3860800"/>
            <a:ext cx="2232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Время - деньги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Окончание аудита.</a:t>
            </a:r>
            <a:b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Заключение независимых аудиторов</a:t>
            </a:r>
          </a:p>
        </p:txBody>
      </p:sp>
      <p:sp>
        <p:nvSpPr>
          <p:cNvPr id="24579" name="Прямоугольник 2"/>
          <p:cNvSpPr>
            <a:spLocks noChangeArrowheads="1"/>
          </p:cNvSpPr>
          <p:nvPr/>
        </p:nvSpPr>
        <p:spPr bwMode="auto">
          <a:xfrm>
            <a:off x="323850" y="1125538"/>
            <a:ext cx="84963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ISA 700 - The independent auditor's report on a complete set of general purpose financial statements</a:t>
            </a:r>
            <a:endParaRPr lang="ru-RU" b="1"/>
          </a:p>
          <a:p>
            <a:r>
              <a:rPr lang="en-US" b="1"/>
              <a:t>ISA 701 - Modifications to the independent auditor's report</a:t>
            </a:r>
            <a:endParaRPr lang="ru-RU" b="1"/>
          </a:p>
          <a:p>
            <a:endParaRPr lang="ru-RU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Положительное заключение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Модифицированное заключение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/>
          </a:p>
          <a:p>
            <a:pPr>
              <a:buClr>
                <a:srgbClr val="C00000"/>
              </a:buClr>
            </a:pPr>
            <a:r>
              <a:rPr lang="ru-RU"/>
              <a:t>	Параграфы, не влияющие на заключение 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/>
          </a:p>
          <a:p>
            <a:pPr lvl="2"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</a:t>
            </a:r>
            <a:r>
              <a:rPr lang="en-US"/>
              <a:t>Emphasis of matter</a:t>
            </a:r>
            <a:endParaRPr lang="ru-RU"/>
          </a:p>
          <a:p>
            <a:pPr lvl="3">
              <a:buClr>
                <a:srgbClr val="C00000"/>
              </a:buClr>
              <a:buFont typeface="Wingdings" pitchFamily="2" charset="2"/>
              <a:buChar char="q"/>
            </a:pPr>
            <a:endParaRPr lang="ru-RU"/>
          </a:p>
          <a:p>
            <a:pPr>
              <a:buClr>
                <a:srgbClr val="C00000"/>
              </a:buClr>
            </a:pPr>
            <a:r>
              <a:rPr lang="ru-RU"/>
              <a:t>	Параграфы, влияющие на заключение</a:t>
            </a:r>
          </a:p>
          <a:p>
            <a:pPr>
              <a:buClr>
                <a:srgbClr val="C00000"/>
              </a:buClr>
            </a:pPr>
            <a:endParaRPr lang="ru-RU"/>
          </a:p>
          <a:p>
            <a:pPr lvl="2"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Мнение с оговоркой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Отказ от заключения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Отрицательное мнение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857A25-2D38-4FE0-9753-A20EF83C912E}" type="slidenum">
              <a:rPr lang="en-US" smtClean="0">
                <a:latin typeface="Arial" charset="0"/>
              </a:rPr>
              <a:pPr>
                <a:defRPr/>
              </a:pPr>
              <a:t>21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Пути эффективного прохождения аудита</a:t>
            </a:r>
          </a:p>
        </p:txBody>
      </p:sp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250825" y="1412875"/>
            <a:ext cx="85693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 Аудит системы внутренних контролей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Использование результатов работы подразделения, ответственного за внутренний аудит (</a:t>
            </a:r>
            <a:r>
              <a:rPr lang="en-US"/>
              <a:t>ISA 610)</a:t>
            </a:r>
            <a:endParaRPr lang="ru-RU"/>
          </a:p>
          <a:p>
            <a:pPr lvl="1">
              <a:buClr>
                <a:srgbClr val="C00000"/>
              </a:buClr>
              <a:buFont typeface="Wingdings" pitchFamily="2" charset="2"/>
              <a:buChar char="q"/>
            </a:pPr>
            <a:endParaRPr lang="en-US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 Автоматизация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ЭЦП (снижение объема предоставляемой первичной документации)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Наличие всей аналитики в системе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Подготовка отчетов, необходимых для аудитора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q"/>
            </a:pPr>
            <a:endParaRPr lang="ru-RU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</a:t>
            </a:r>
            <a:r>
              <a:rPr lang="en-US"/>
              <a:t> </a:t>
            </a:r>
            <a:r>
              <a:rPr lang="ru-RU"/>
              <a:t>Аудит/обзор промежуточной отчетности (6 месяцев, 9 месяцев, 11 месяцев)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</a:t>
            </a:r>
            <a:r>
              <a:rPr lang="en-US"/>
              <a:t> Analytical review</a:t>
            </a:r>
            <a:endParaRPr lang="ru-RU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/>
              <a:t> </a:t>
            </a:r>
            <a:r>
              <a:rPr lang="en-US"/>
              <a:t> </a:t>
            </a:r>
            <a:r>
              <a:rPr lang="ru-RU"/>
              <a:t>Привлечение консультантов, рекомендованных аудитором группы</a:t>
            </a:r>
          </a:p>
          <a:p>
            <a:pPr>
              <a:buClr>
                <a:srgbClr val="C00000"/>
              </a:buClr>
            </a:pPr>
            <a:endParaRPr lang="ru-RU"/>
          </a:p>
          <a:p>
            <a:pPr lvl="1">
              <a:buClr>
                <a:srgbClr val="C00000"/>
              </a:buClr>
              <a:buFont typeface="Arial" charset="0"/>
              <a:buChar char="•"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18CE0E6-A754-4936-886B-B5D12B542B41}" type="slidenum">
              <a:rPr lang="en-US" smtClean="0">
                <a:latin typeface="Arial" charset="0"/>
              </a:rPr>
              <a:pPr>
                <a:defRPr/>
              </a:pPr>
              <a:t>22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6"/>
          <p:cNvSpPr txBox="1">
            <a:spLocks noChangeArrowheads="1"/>
          </p:cNvSpPr>
          <p:nvPr/>
        </p:nvSpPr>
        <p:spPr bwMode="auto">
          <a:xfrm>
            <a:off x="323850" y="2924175"/>
            <a:ext cx="8569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C00000"/>
              </a:buClr>
            </a:pPr>
            <a:r>
              <a:rPr lang="ru-RU" sz="2800" b="1"/>
              <a:t>Аудитор – союзник или враг?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ACC600A-8582-4836-96A9-13F12DDBEDF9}" type="slidenum">
              <a:rPr lang="en-US" smtClean="0">
                <a:latin typeface="Arial" charset="0"/>
              </a:rPr>
              <a:pPr>
                <a:defRPr/>
              </a:pPr>
              <a:t>23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323850" y="1119188"/>
            <a:ext cx="7993063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ru-RU" b="1">
              <a:solidFill>
                <a:srgbClr val="000000"/>
              </a:solidFill>
            </a:endParaRPr>
          </a:p>
          <a:p>
            <a:pPr eaLnBrk="0" hangingPunct="0"/>
            <a:r>
              <a:rPr lang="ru-RU" b="1">
                <a:solidFill>
                  <a:srgbClr val="000000"/>
                </a:solidFill>
              </a:rPr>
              <a:t>Когда человек не знает, к какой пристани он держит путь, для него ни один ветер не будет попутным. </a:t>
            </a:r>
            <a:br>
              <a:rPr lang="ru-RU" b="1">
                <a:solidFill>
                  <a:srgbClr val="000000"/>
                </a:solidFill>
              </a:rPr>
            </a:br>
            <a:r>
              <a:rPr lang="ru-RU" b="1">
                <a:solidFill>
                  <a:srgbClr val="0000FF"/>
                </a:solidFill>
              </a:rPr>
              <a:t>(Сенека)</a:t>
            </a:r>
            <a:endParaRPr lang="ru-RU" b="1">
              <a:solidFill>
                <a:srgbClr val="000000"/>
              </a:solidFill>
            </a:endParaRPr>
          </a:p>
          <a:p>
            <a:pPr eaLnBrk="0" hangingPunct="0"/>
            <a:endParaRPr lang="ru-RU"/>
          </a:p>
        </p:txBody>
      </p:sp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2411413" y="2924175"/>
            <a:ext cx="381635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C00000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m4-tub-ru.yandex.net/i?id=320241497-3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1916113"/>
            <a:ext cx="2608263" cy="39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лилиния 6"/>
          <p:cNvSpPr/>
          <p:nvPr/>
        </p:nvSpPr>
        <p:spPr>
          <a:xfrm>
            <a:off x="4995863" y="1077913"/>
            <a:ext cx="3824287" cy="2265362"/>
          </a:xfrm>
          <a:custGeom>
            <a:avLst/>
            <a:gdLst>
              <a:gd name="connsiteX0" fmla="*/ 163773 w 3166280"/>
              <a:gd name="connsiteY0" fmla="*/ 1733266 h 2265528"/>
              <a:gd name="connsiteX1" fmla="*/ 163773 w 3166280"/>
              <a:gd name="connsiteY1" fmla="*/ 1733266 h 2265528"/>
              <a:gd name="connsiteX2" fmla="*/ 286603 w 3166280"/>
              <a:gd name="connsiteY2" fmla="*/ 1705970 h 2265528"/>
              <a:gd name="connsiteX3" fmla="*/ 327546 w 3166280"/>
              <a:gd name="connsiteY3" fmla="*/ 1678675 h 2265528"/>
              <a:gd name="connsiteX4" fmla="*/ 368489 w 3166280"/>
              <a:gd name="connsiteY4" fmla="*/ 1665027 h 2265528"/>
              <a:gd name="connsiteX5" fmla="*/ 532262 w 3166280"/>
              <a:gd name="connsiteY5" fmla="*/ 1528549 h 2265528"/>
              <a:gd name="connsiteX6" fmla="*/ 559558 w 3166280"/>
              <a:gd name="connsiteY6" fmla="*/ 1487606 h 2265528"/>
              <a:gd name="connsiteX7" fmla="*/ 573206 w 3166280"/>
              <a:gd name="connsiteY7" fmla="*/ 1419367 h 2265528"/>
              <a:gd name="connsiteX8" fmla="*/ 586853 w 3166280"/>
              <a:gd name="connsiteY8" fmla="*/ 1378424 h 2265528"/>
              <a:gd name="connsiteX9" fmla="*/ 614149 w 3166280"/>
              <a:gd name="connsiteY9" fmla="*/ 1255594 h 2265528"/>
              <a:gd name="connsiteX10" fmla="*/ 627797 w 3166280"/>
              <a:gd name="connsiteY10" fmla="*/ 887105 h 2265528"/>
              <a:gd name="connsiteX11" fmla="*/ 655092 w 3166280"/>
              <a:gd name="connsiteY11" fmla="*/ 736979 h 2265528"/>
              <a:gd name="connsiteX12" fmla="*/ 668740 w 3166280"/>
              <a:gd name="connsiteY12" fmla="*/ 655093 h 2265528"/>
              <a:gd name="connsiteX13" fmla="*/ 709683 w 3166280"/>
              <a:gd name="connsiteY13" fmla="*/ 532263 h 2265528"/>
              <a:gd name="connsiteX14" fmla="*/ 750626 w 3166280"/>
              <a:gd name="connsiteY14" fmla="*/ 395785 h 2265528"/>
              <a:gd name="connsiteX15" fmla="*/ 764274 w 3166280"/>
              <a:gd name="connsiteY15" fmla="*/ 354842 h 2265528"/>
              <a:gd name="connsiteX16" fmla="*/ 832513 w 3166280"/>
              <a:gd name="connsiteY16" fmla="*/ 272955 h 2265528"/>
              <a:gd name="connsiteX17" fmla="*/ 914400 w 3166280"/>
              <a:gd name="connsiteY17" fmla="*/ 177421 h 2265528"/>
              <a:gd name="connsiteX18" fmla="*/ 955343 w 3166280"/>
              <a:gd name="connsiteY18" fmla="*/ 163773 h 2265528"/>
              <a:gd name="connsiteX19" fmla="*/ 1009934 w 3166280"/>
              <a:gd name="connsiteY19" fmla="*/ 136478 h 2265528"/>
              <a:gd name="connsiteX20" fmla="*/ 1050877 w 3166280"/>
              <a:gd name="connsiteY20" fmla="*/ 122830 h 2265528"/>
              <a:gd name="connsiteX21" fmla="*/ 1187355 w 3166280"/>
              <a:gd name="connsiteY21" fmla="*/ 68239 h 2265528"/>
              <a:gd name="connsiteX22" fmla="*/ 1296537 w 3166280"/>
              <a:gd name="connsiteY22" fmla="*/ 40943 h 2265528"/>
              <a:gd name="connsiteX23" fmla="*/ 1337480 w 3166280"/>
              <a:gd name="connsiteY23" fmla="*/ 27296 h 2265528"/>
              <a:gd name="connsiteX24" fmla="*/ 1460310 w 3166280"/>
              <a:gd name="connsiteY24" fmla="*/ 13648 h 2265528"/>
              <a:gd name="connsiteX25" fmla="*/ 1569492 w 3166280"/>
              <a:gd name="connsiteY25" fmla="*/ 0 h 2265528"/>
              <a:gd name="connsiteX26" fmla="*/ 2019868 w 3166280"/>
              <a:gd name="connsiteY26" fmla="*/ 13648 h 2265528"/>
              <a:gd name="connsiteX27" fmla="*/ 2088107 w 3166280"/>
              <a:gd name="connsiteY27" fmla="*/ 40943 h 2265528"/>
              <a:gd name="connsiteX28" fmla="*/ 2197289 w 3166280"/>
              <a:gd name="connsiteY28" fmla="*/ 68239 h 2265528"/>
              <a:gd name="connsiteX29" fmla="*/ 2251880 w 3166280"/>
              <a:gd name="connsiteY29" fmla="*/ 81887 h 2265528"/>
              <a:gd name="connsiteX30" fmla="*/ 2333767 w 3166280"/>
              <a:gd name="connsiteY30" fmla="*/ 109182 h 2265528"/>
              <a:gd name="connsiteX31" fmla="*/ 2442949 w 3166280"/>
              <a:gd name="connsiteY31" fmla="*/ 150126 h 2265528"/>
              <a:gd name="connsiteX32" fmla="*/ 2565779 w 3166280"/>
              <a:gd name="connsiteY32" fmla="*/ 218364 h 2265528"/>
              <a:gd name="connsiteX33" fmla="*/ 2620370 w 3166280"/>
              <a:gd name="connsiteY33" fmla="*/ 232012 h 2265528"/>
              <a:gd name="connsiteX34" fmla="*/ 2661313 w 3166280"/>
              <a:gd name="connsiteY34" fmla="*/ 259308 h 2265528"/>
              <a:gd name="connsiteX35" fmla="*/ 2702256 w 3166280"/>
              <a:gd name="connsiteY35" fmla="*/ 272955 h 2265528"/>
              <a:gd name="connsiteX36" fmla="*/ 2825086 w 3166280"/>
              <a:gd name="connsiteY36" fmla="*/ 341194 h 2265528"/>
              <a:gd name="connsiteX37" fmla="*/ 2906973 w 3166280"/>
              <a:gd name="connsiteY37" fmla="*/ 436728 h 2265528"/>
              <a:gd name="connsiteX38" fmla="*/ 2961564 w 3166280"/>
              <a:gd name="connsiteY38" fmla="*/ 518615 h 2265528"/>
              <a:gd name="connsiteX39" fmla="*/ 3029803 w 3166280"/>
              <a:gd name="connsiteY39" fmla="*/ 600502 h 2265528"/>
              <a:gd name="connsiteX40" fmla="*/ 3084394 w 3166280"/>
              <a:gd name="connsiteY40" fmla="*/ 764275 h 2265528"/>
              <a:gd name="connsiteX41" fmla="*/ 3098041 w 3166280"/>
              <a:gd name="connsiteY41" fmla="*/ 805218 h 2265528"/>
              <a:gd name="connsiteX42" fmla="*/ 3111689 w 3166280"/>
              <a:gd name="connsiteY42" fmla="*/ 846161 h 2265528"/>
              <a:gd name="connsiteX43" fmla="*/ 3125337 w 3166280"/>
              <a:gd name="connsiteY43" fmla="*/ 914400 h 2265528"/>
              <a:gd name="connsiteX44" fmla="*/ 3138985 w 3166280"/>
              <a:gd name="connsiteY44" fmla="*/ 968991 h 2265528"/>
              <a:gd name="connsiteX45" fmla="*/ 3166280 w 3166280"/>
              <a:gd name="connsiteY45" fmla="*/ 1146412 h 2265528"/>
              <a:gd name="connsiteX46" fmla="*/ 3152632 w 3166280"/>
              <a:gd name="connsiteY46" fmla="*/ 1842448 h 2265528"/>
              <a:gd name="connsiteX47" fmla="*/ 3125337 w 3166280"/>
              <a:gd name="connsiteY47" fmla="*/ 1897039 h 2265528"/>
              <a:gd name="connsiteX48" fmla="*/ 3029803 w 3166280"/>
              <a:gd name="connsiteY48" fmla="*/ 2033517 h 2265528"/>
              <a:gd name="connsiteX49" fmla="*/ 2988859 w 3166280"/>
              <a:gd name="connsiteY49" fmla="*/ 2060812 h 2265528"/>
              <a:gd name="connsiteX50" fmla="*/ 2961564 w 3166280"/>
              <a:gd name="connsiteY50" fmla="*/ 2101755 h 2265528"/>
              <a:gd name="connsiteX51" fmla="*/ 2879677 w 3166280"/>
              <a:gd name="connsiteY51" fmla="*/ 2142699 h 2265528"/>
              <a:gd name="connsiteX52" fmla="*/ 2838734 w 3166280"/>
              <a:gd name="connsiteY52" fmla="*/ 2169994 h 2265528"/>
              <a:gd name="connsiteX53" fmla="*/ 2688609 w 3166280"/>
              <a:gd name="connsiteY53" fmla="*/ 2210937 h 2265528"/>
              <a:gd name="connsiteX54" fmla="*/ 2634018 w 3166280"/>
              <a:gd name="connsiteY54" fmla="*/ 2238233 h 2265528"/>
              <a:gd name="connsiteX55" fmla="*/ 2456597 w 3166280"/>
              <a:gd name="connsiteY55" fmla="*/ 2265528 h 2265528"/>
              <a:gd name="connsiteX56" fmla="*/ 1801504 w 3166280"/>
              <a:gd name="connsiteY56" fmla="*/ 2251881 h 2265528"/>
              <a:gd name="connsiteX57" fmla="*/ 1733265 w 3166280"/>
              <a:gd name="connsiteY57" fmla="*/ 2224585 h 2265528"/>
              <a:gd name="connsiteX58" fmla="*/ 1678674 w 3166280"/>
              <a:gd name="connsiteY58" fmla="*/ 2197290 h 2265528"/>
              <a:gd name="connsiteX59" fmla="*/ 1637731 w 3166280"/>
              <a:gd name="connsiteY59" fmla="*/ 2183642 h 2265528"/>
              <a:gd name="connsiteX60" fmla="*/ 1583140 w 3166280"/>
              <a:gd name="connsiteY60" fmla="*/ 2156346 h 2265528"/>
              <a:gd name="connsiteX61" fmla="*/ 1542197 w 3166280"/>
              <a:gd name="connsiteY61" fmla="*/ 2142699 h 2265528"/>
              <a:gd name="connsiteX62" fmla="*/ 1487606 w 3166280"/>
              <a:gd name="connsiteY62" fmla="*/ 2115403 h 2265528"/>
              <a:gd name="connsiteX63" fmla="*/ 1405719 w 3166280"/>
              <a:gd name="connsiteY63" fmla="*/ 2088108 h 2265528"/>
              <a:gd name="connsiteX64" fmla="*/ 1364776 w 3166280"/>
              <a:gd name="connsiteY64" fmla="*/ 2074460 h 2265528"/>
              <a:gd name="connsiteX65" fmla="*/ 1323832 w 3166280"/>
              <a:gd name="connsiteY65" fmla="*/ 2047164 h 2265528"/>
              <a:gd name="connsiteX66" fmla="*/ 1214650 w 3166280"/>
              <a:gd name="connsiteY66" fmla="*/ 1992573 h 2265528"/>
              <a:gd name="connsiteX67" fmla="*/ 1132764 w 3166280"/>
              <a:gd name="connsiteY67" fmla="*/ 1937982 h 2265528"/>
              <a:gd name="connsiteX68" fmla="*/ 1091820 w 3166280"/>
              <a:gd name="connsiteY68" fmla="*/ 1910687 h 2265528"/>
              <a:gd name="connsiteX69" fmla="*/ 996286 w 3166280"/>
              <a:gd name="connsiteY69" fmla="*/ 1869743 h 2265528"/>
              <a:gd name="connsiteX70" fmla="*/ 955343 w 3166280"/>
              <a:gd name="connsiteY70" fmla="*/ 1856096 h 2265528"/>
              <a:gd name="connsiteX71" fmla="*/ 914400 w 3166280"/>
              <a:gd name="connsiteY71" fmla="*/ 1828800 h 2265528"/>
              <a:gd name="connsiteX72" fmla="*/ 805218 w 3166280"/>
              <a:gd name="connsiteY72" fmla="*/ 1801505 h 2265528"/>
              <a:gd name="connsiteX73" fmla="*/ 736979 w 3166280"/>
              <a:gd name="connsiteY73" fmla="*/ 1774209 h 2265528"/>
              <a:gd name="connsiteX74" fmla="*/ 436728 w 3166280"/>
              <a:gd name="connsiteY74" fmla="*/ 1787857 h 2265528"/>
              <a:gd name="connsiteX75" fmla="*/ 395785 w 3166280"/>
              <a:gd name="connsiteY75" fmla="*/ 1801505 h 2265528"/>
              <a:gd name="connsiteX76" fmla="*/ 341194 w 3166280"/>
              <a:gd name="connsiteY76" fmla="*/ 1815152 h 2265528"/>
              <a:gd name="connsiteX77" fmla="*/ 300250 w 3166280"/>
              <a:gd name="connsiteY77" fmla="*/ 1842448 h 2265528"/>
              <a:gd name="connsiteX78" fmla="*/ 259307 w 3166280"/>
              <a:gd name="connsiteY78" fmla="*/ 1856096 h 2265528"/>
              <a:gd name="connsiteX79" fmla="*/ 191068 w 3166280"/>
              <a:gd name="connsiteY79" fmla="*/ 1910687 h 2265528"/>
              <a:gd name="connsiteX80" fmla="*/ 150125 w 3166280"/>
              <a:gd name="connsiteY80" fmla="*/ 1965278 h 2265528"/>
              <a:gd name="connsiteX81" fmla="*/ 122829 w 3166280"/>
              <a:gd name="connsiteY81" fmla="*/ 2006221 h 2265528"/>
              <a:gd name="connsiteX82" fmla="*/ 81886 w 3166280"/>
              <a:gd name="connsiteY82" fmla="*/ 2047164 h 2265528"/>
              <a:gd name="connsiteX83" fmla="*/ 13647 w 3166280"/>
              <a:gd name="connsiteY83" fmla="*/ 2169994 h 2265528"/>
              <a:gd name="connsiteX84" fmla="*/ 0 w 3166280"/>
              <a:gd name="connsiteY84" fmla="*/ 2224585 h 2265528"/>
              <a:gd name="connsiteX85" fmla="*/ 13647 w 3166280"/>
              <a:gd name="connsiteY85" fmla="*/ 2156346 h 2265528"/>
              <a:gd name="connsiteX86" fmla="*/ 40943 w 3166280"/>
              <a:gd name="connsiteY86" fmla="*/ 2088108 h 2265528"/>
              <a:gd name="connsiteX87" fmla="*/ 68238 w 3166280"/>
              <a:gd name="connsiteY87" fmla="*/ 1924334 h 2265528"/>
              <a:gd name="connsiteX88" fmla="*/ 136477 w 3166280"/>
              <a:gd name="connsiteY88" fmla="*/ 1705970 h 2265528"/>
              <a:gd name="connsiteX89" fmla="*/ 191068 w 3166280"/>
              <a:gd name="connsiteY89" fmla="*/ 1692323 h 2265528"/>
              <a:gd name="connsiteX90" fmla="*/ 232012 w 3166280"/>
              <a:gd name="connsiteY90" fmla="*/ 1665027 h 2265528"/>
              <a:gd name="connsiteX91" fmla="*/ 368489 w 3166280"/>
              <a:gd name="connsiteY91" fmla="*/ 1624084 h 2265528"/>
              <a:gd name="connsiteX92" fmla="*/ 218364 w 3166280"/>
              <a:gd name="connsiteY92" fmla="*/ 1774209 h 2265528"/>
              <a:gd name="connsiteX93" fmla="*/ 109182 w 3166280"/>
              <a:gd name="connsiteY93" fmla="*/ 1719618 h 2265528"/>
              <a:gd name="connsiteX94" fmla="*/ 163773 w 3166280"/>
              <a:gd name="connsiteY94" fmla="*/ 1733266 h 226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3166280" h="2265528">
                <a:moveTo>
                  <a:pt x="163773" y="1733266"/>
                </a:moveTo>
                <a:lnTo>
                  <a:pt x="163773" y="1733266"/>
                </a:lnTo>
                <a:cubicBezTo>
                  <a:pt x="204716" y="1724167"/>
                  <a:pt x="246813" y="1719233"/>
                  <a:pt x="286603" y="1705970"/>
                </a:cubicBezTo>
                <a:cubicBezTo>
                  <a:pt x="302164" y="1700783"/>
                  <a:pt x="312875" y="1686010"/>
                  <a:pt x="327546" y="1678675"/>
                </a:cubicBezTo>
                <a:cubicBezTo>
                  <a:pt x="340413" y="1672241"/>
                  <a:pt x="355913" y="1672013"/>
                  <a:pt x="368489" y="1665027"/>
                </a:cubicBezTo>
                <a:cubicBezTo>
                  <a:pt x="421807" y="1635406"/>
                  <a:pt x="498590" y="1579055"/>
                  <a:pt x="532262" y="1528549"/>
                </a:cubicBezTo>
                <a:lnTo>
                  <a:pt x="559558" y="1487606"/>
                </a:lnTo>
                <a:cubicBezTo>
                  <a:pt x="564107" y="1464860"/>
                  <a:pt x="567580" y="1441871"/>
                  <a:pt x="573206" y="1419367"/>
                </a:cubicBezTo>
                <a:cubicBezTo>
                  <a:pt x="576695" y="1405411"/>
                  <a:pt x="583364" y="1392380"/>
                  <a:pt x="586853" y="1378424"/>
                </a:cubicBezTo>
                <a:cubicBezTo>
                  <a:pt x="597025" y="1337734"/>
                  <a:pt x="605050" y="1296537"/>
                  <a:pt x="614149" y="1255594"/>
                </a:cubicBezTo>
                <a:cubicBezTo>
                  <a:pt x="618698" y="1132764"/>
                  <a:pt x="620361" y="1009794"/>
                  <a:pt x="627797" y="887105"/>
                </a:cubicBezTo>
                <a:cubicBezTo>
                  <a:pt x="629626" y="856933"/>
                  <a:pt x="649121" y="769821"/>
                  <a:pt x="655092" y="736979"/>
                </a:cubicBezTo>
                <a:cubicBezTo>
                  <a:pt x="660042" y="709754"/>
                  <a:pt x="661610" y="681831"/>
                  <a:pt x="668740" y="655093"/>
                </a:cubicBezTo>
                <a:cubicBezTo>
                  <a:pt x="679860" y="613392"/>
                  <a:pt x="699215" y="574132"/>
                  <a:pt x="709683" y="532263"/>
                </a:cubicBezTo>
                <a:cubicBezTo>
                  <a:pt x="730308" y="449763"/>
                  <a:pt x="717401" y="495460"/>
                  <a:pt x="750626" y="395785"/>
                </a:cubicBezTo>
                <a:cubicBezTo>
                  <a:pt x="755175" y="382137"/>
                  <a:pt x="756294" y="366812"/>
                  <a:pt x="764274" y="354842"/>
                </a:cubicBezTo>
                <a:cubicBezTo>
                  <a:pt x="832045" y="253189"/>
                  <a:pt x="744943" y="378039"/>
                  <a:pt x="832513" y="272955"/>
                </a:cubicBezTo>
                <a:cubicBezTo>
                  <a:pt x="874941" y="222041"/>
                  <a:pt x="846866" y="225660"/>
                  <a:pt x="914400" y="177421"/>
                </a:cubicBezTo>
                <a:cubicBezTo>
                  <a:pt x="926106" y="169059"/>
                  <a:pt x="942120" y="169440"/>
                  <a:pt x="955343" y="163773"/>
                </a:cubicBezTo>
                <a:cubicBezTo>
                  <a:pt x="974043" y="155759"/>
                  <a:pt x="991234" y="144492"/>
                  <a:pt x="1009934" y="136478"/>
                </a:cubicBezTo>
                <a:cubicBezTo>
                  <a:pt x="1023157" y="130811"/>
                  <a:pt x="1037654" y="128497"/>
                  <a:pt x="1050877" y="122830"/>
                </a:cubicBezTo>
                <a:cubicBezTo>
                  <a:pt x="1129948" y="88942"/>
                  <a:pt x="1087942" y="93093"/>
                  <a:pt x="1187355" y="68239"/>
                </a:cubicBezTo>
                <a:cubicBezTo>
                  <a:pt x="1223749" y="59140"/>
                  <a:pt x="1260948" y="52805"/>
                  <a:pt x="1296537" y="40943"/>
                </a:cubicBezTo>
                <a:cubicBezTo>
                  <a:pt x="1310185" y="36394"/>
                  <a:pt x="1323290" y="29661"/>
                  <a:pt x="1337480" y="27296"/>
                </a:cubicBezTo>
                <a:cubicBezTo>
                  <a:pt x="1378115" y="20524"/>
                  <a:pt x="1419397" y="18461"/>
                  <a:pt x="1460310" y="13648"/>
                </a:cubicBezTo>
                <a:lnTo>
                  <a:pt x="1569492" y="0"/>
                </a:lnTo>
                <a:cubicBezTo>
                  <a:pt x="1719617" y="4549"/>
                  <a:pt x="1870140" y="1827"/>
                  <a:pt x="2019868" y="13648"/>
                </a:cubicBezTo>
                <a:cubicBezTo>
                  <a:pt x="2044290" y="15576"/>
                  <a:pt x="2064692" y="33738"/>
                  <a:pt x="2088107" y="40943"/>
                </a:cubicBezTo>
                <a:cubicBezTo>
                  <a:pt x="2123962" y="51975"/>
                  <a:pt x="2160895" y="59140"/>
                  <a:pt x="2197289" y="68239"/>
                </a:cubicBezTo>
                <a:cubicBezTo>
                  <a:pt x="2215486" y="72788"/>
                  <a:pt x="2234085" y="75956"/>
                  <a:pt x="2251880" y="81887"/>
                </a:cubicBezTo>
                <a:cubicBezTo>
                  <a:pt x="2279176" y="90985"/>
                  <a:pt x="2308033" y="96315"/>
                  <a:pt x="2333767" y="109182"/>
                </a:cubicBezTo>
                <a:cubicBezTo>
                  <a:pt x="2405135" y="144867"/>
                  <a:pt x="2368621" y="131544"/>
                  <a:pt x="2442949" y="150126"/>
                </a:cubicBezTo>
                <a:cubicBezTo>
                  <a:pt x="2471906" y="167500"/>
                  <a:pt x="2530970" y="205311"/>
                  <a:pt x="2565779" y="218364"/>
                </a:cubicBezTo>
                <a:cubicBezTo>
                  <a:pt x="2583342" y="224950"/>
                  <a:pt x="2602173" y="227463"/>
                  <a:pt x="2620370" y="232012"/>
                </a:cubicBezTo>
                <a:cubicBezTo>
                  <a:pt x="2634018" y="241111"/>
                  <a:pt x="2646642" y="251973"/>
                  <a:pt x="2661313" y="259308"/>
                </a:cubicBezTo>
                <a:cubicBezTo>
                  <a:pt x="2674180" y="265742"/>
                  <a:pt x="2689680" y="265969"/>
                  <a:pt x="2702256" y="272955"/>
                </a:cubicBezTo>
                <a:cubicBezTo>
                  <a:pt x="2843046" y="351171"/>
                  <a:pt x="2732440" y="310311"/>
                  <a:pt x="2825086" y="341194"/>
                </a:cubicBezTo>
                <a:cubicBezTo>
                  <a:pt x="2872207" y="388315"/>
                  <a:pt x="2866123" y="378371"/>
                  <a:pt x="2906973" y="436728"/>
                </a:cubicBezTo>
                <a:cubicBezTo>
                  <a:pt x="2925786" y="463603"/>
                  <a:pt x="2938367" y="495418"/>
                  <a:pt x="2961564" y="518615"/>
                </a:cubicBezTo>
                <a:cubicBezTo>
                  <a:pt x="3014106" y="571157"/>
                  <a:pt x="2991801" y="543499"/>
                  <a:pt x="3029803" y="600502"/>
                </a:cubicBezTo>
                <a:lnTo>
                  <a:pt x="3084394" y="764275"/>
                </a:lnTo>
                <a:lnTo>
                  <a:pt x="3098041" y="805218"/>
                </a:lnTo>
                <a:cubicBezTo>
                  <a:pt x="3102590" y="818866"/>
                  <a:pt x="3108868" y="832054"/>
                  <a:pt x="3111689" y="846161"/>
                </a:cubicBezTo>
                <a:cubicBezTo>
                  <a:pt x="3116238" y="868907"/>
                  <a:pt x="3120305" y="891756"/>
                  <a:pt x="3125337" y="914400"/>
                </a:cubicBezTo>
                <a:cubicBezTo>
                  <a:pt x="3129406" y="932710"/>
                  <a:pt x="3135307" y="950598"/>
                  <a:pt x="3138985" y="968991"/>
                </a:cubicBezTo>
                <a:cubicBezTo>
                  <a:pt x="3148449" y="1016312"/>
                  <a:pt x="3159728" y="1100552"/>
                  <a:pt x="3166280" y="1146412"/>
                </a:cubicBezTo>
                <a:cubicBezTo>
                  <a:pt x="3161731" y="1378424"/>
                  <a:pt x="3165271" y="1610736"/>
                  <a:pt x="3152632" y="1842448"/>
                </a:cubicBezTo>
                <a:cubicBezTo>
                  <a:pt x="3151524" y="1862763"/>
                  <a:pt x="3135804" y="1879593"/>
                  <a:pt x="3125337" y="1897039"/>
                </a:cubicBezTo>
                <a:cubicBezTo>
                  <a:pt x="3118650" y="1908184"/>
                  <a:pt x="3048465" y="2014855"/>
                  <a:pt x="3029803" y="2033517"/>
                </a:cubicBezTo>
                <a:cubicBezTo>
                  <a:pt x="3018204" y="2045115"/>
                  <a:pt x="3002507" y="2051714"/>
                  <a:pt x="2988859" y="2060812"/>
                </a:cubicBezTo>
                <a:cubicBezTo>
                  <a:pt x="2979761" y="2074460"/>
                  <a:pt x="2973162" y="2090157"/>
                  <a:pt x="2961564" y="2101755"/>
                </a:cubicBezTo>
                <a:cubicBezTo>
                  <a:pt x="2922452" y="2140867"/>
                  <a:pt x="2924077" y="2120499"/>
                  <a:pt x="2879677" y="2142699"/>
                </a:cubicBezTo>
                <a:cubicBezTo>
                  <a:pt x="2865006" y="2150034"/>
                  <a:pt x="2854149" y="2164389"/>
                  <a:pt x="2838734" y="2169994"/>
                </a:cubicBezTo>
                <a:cubicBezTo>
                  <a:pt x="2792868" y="2186673"/>
                  <a:pt x="2735509" y="2190837"/>
                  <a:pt x="2688609" y="2210937"/>
                </a:cubicBezTo>
                <a:cubicBezTo>
                  <a:pt x="2669909" y="2218951"/>
                  <a:pt x="2653822" y="2233573"/>
                  <a:pt x="2634018" y="2238233"/>
                </a:cubicBezTo>
                <a:cubicBezTo>
                  <a:pt x="2575773" y="2251938"/>
                  <a:pt x="2515737" y="2256430"/>
                  <a:pt x="2456597" y="2265528"/>
                </a:cubicBezTo>
                <a:cubicBezTo>
                  <a:pt x="2238233" y="2260979"/>
                  <a:pt x="2019567" y="2264224"/>
                  <a:pt x="1801504" y="2251881"/>
                </a:cubicBezTo>
                <a:cubicBezTo>
                  <a:pt x="1777045" y="2250497"/>
                  <a:pt x="1755652" y="2234535"/>
                  <a:pt x="1733265" y="2224585"/>
                </a:cubicBezTo>
                <a:cubicBezTo>
                  <a:pt x="1714674" y="2216322"/>
                  <a:pt x="1697374" y="2205304"/>
                  <a:pt x="1678674" y="2197290"/>
                </a:cubicBezTo>
                <a:cubicBezTo>
                  <a:pt x="1665451" y="2191623"/>
                  <a:pt x="1650954" y="2189309"/>
                  <a:pt x="1637731" y="2183642"/>
                </a:cubicBezTo>
                <a:cubicBezTo>
                  <a:pt x="1619031" y="2175628"/>
                  <a:pt x="1601840" y="2164360"/>
                  <a:pt x="1583140" y="2156346"/>
                </a:cubicBezTo>
                <a:cubicBezTo>
                  <a:pt x="1569917" y="2150679"/>
                  <a:pt x="1555420" y="2148366"/>
                  <a:pt x="1542197" y="2142699"/>
                </a:cubicBezTo>
                <a:cubicBezTo>
                  <a:pt x="1523497" y="2134685"/>
                  <a:pt x="1506496" y="2122959"/>
                  <a:pt x="1487606" y="2115403"/>
                </a:cubicBezTo>
                <a:cubicBezTo>
                  <a:pt x="1460892" y="2104717"/>
                  <a:pt x="1433015" y="2097206"/>
                  <a:pt x="1405719" y="2088108"/>
                </a:cubicBezTo>
                <a:cubicBezTo>
                  <a:pt x="1392071" y="2083559"/>
                  <a:pt x="1376746" y="2082440"/>
                  <a:pt x="1364776" y="2074460"/>
                </a:cubicBezTo>
                <a:cubicBezTo>
                  <a:pt x="1351128" y="2065361"/>
                  <a:pt x="1338232" y="2055019"/>
                  <a:pt x="1323832" y="2047164"/>
                </a:cubicBezTo>
                <a:cubicBezTo>
                  <a:pt x="1288111" y="2027680"/>
                  <a:pt x="1248506" y="2015144"/>
                  <a:pt x="1214650" y="1992573"/>
                </a:cubicBezTo>
                <a:lnTo>
                  <a:pt x="1132764" y="1937982"/>
                </a:lnTo>
                <a:cubicBezTo>
                  <a:pt x="1119116" y="1928883"/>
                  <a:pt x="1107381" y="1915874"/>
                  <a:pt x="1091820" y="1910687"/>
                </a:cubicBezTo>
                <a:cubicBezTo>
                  <a:pt x="995792" y="1878677"/>
                  <a:pt x="1114350" y="1920342"/>
                  <a:pt x="996286" y="1869743"/>
                </a:cubicBezTo>
                <a:cubicBezTo>
                  <a:pt x="983063" y="1864076"/>
                  <a:pt x="968991" y="1860645"/>
                  <a:pt x="955343" y="1856096"/>
                </a:cubicBezTo>
                <a:cubicBezTo>
                  <a:pt x="941695" y="1846997"/>
                  <a:pt x="929071" y="1836136"/>
                  <a:pt x="914400" y="1828800"/>
                </a:cubicBezTo>
                <a:cubicBezTo>
                  <a:pt x="886422" y="1814811"/>
                  <a:pt x="831174" y="1806696"/>
                  <a:pt x="805218" y="1801505"/>
                </a:cubicBezTo>
                <a:cubicBezTo>
                  <a:pt x="782472" y="1792406"/>
                  <a:pt x="761461" y="1775116"/>
                  <a:pt x="736979" y="1774209"/>
                </a:cubicBezTo>
                <a:cubicBezTo>
                  <a:pt x="636861" y="1770501"/>
                  <a:pt x="536596" y="1779867"/>
                  <a:pt x="436728" y="1787857"/>
                </a:cubicBezTo>
                <a:cubicBezTo>
                  <a:pt x="422388" y="1789004"/>
                  <a:pt x="409617" y="1797553"/>
                  <a:pt x="395785" y="1801505"/>
                </a:cubicBezTo>
                <a:cubicBezTo>
                  <a:pt x="377750" y="1806658"/>
                  <a:pt x="359391" y="1810603"/>
                  <a:pt x="341194" y="1815152"/>
                </a:cubicBezTo>
                <a:cubicBezTo>
                  <a:pt x="327546" y="1824251"/>
                  <a:pt x="314921" y="1835112"/>
                  <a:pt x="300250" y="1842448"/>
                </a:cubicBezTo>
                <a:cubicBezTo>
                  <a:pt x="287383" y="1848882"/>
                  <a:pt x="270540" y="1847109"/>
                  <a:pt x="259307" y="1856096"/>
                </a:cubicBezTo>
                <a:cubicBezTo>
                  <a:pt x="171120" y="1926647"/>
                  <a:pt x="293981" y="1876383"/>
                  <a:pt x="191068" y="1910687"/>
                </a:cubicBezTo>
                <a:cubicBezTo>
                  <a:pt x="177420" y="1928884"/>
                  <a:pt x="163346" y="1946769"/>
                  <a:pt x="150125" y="1965278"/>
                </a:cubicBezTo>
                <a:cubicBezTo>
                  <a:pt x="140591" y="1978625"/>
                  <a:pt x="133330" y="1993620"/>
                  <a:pt x="122829" y="2006221"/>
                </a:cubicBezTo>
                <a:cubicBezTo>
                  <a:pt x="110473" y="2021048"/>
                  <a:pt x="95534" y="2033516"/>
                  <a:pt x="81886" y="2047164"/>
                </a:cubicBezTo>
                <a:cubicBezTo>
                  <a:pt x="48488" y="2147362"/>
                  <a:pt x="74936" y="2108706"/>
                  <a:pt x="13647" y="2169994"/>
                </a:cubicBezTo>
                <a:cubicBezTo>
                  <a:pt x="9098" y="2188191"/>
                  <a:pt x="0" y="2243342"/>
                  <a:pt x="0" y="2224585"/>
                </a:cubicBezTo>
                <a:cubicBezTo>
                  <a:pt x="0" y="2201388"/>
                  <a:pt x="6981" y="2178564"/>
                  <a:pt x="13647" y="2156346"/>
                </a:cubicBezTo>
                <a:cubicBezTo>
                  <a:pt x="20687" y="2132881"/>
                  <a:pt x="31844" y="2110854"/>
                  <a:pt x="40943" y="2088108"/>
                </a:cubicBezTo>
                <a:cubicBezTo>
                  <a:pt x="50041" y="2033517"/>
                  <a:pt x="60760" y="1979171"/>
                  <a:pt x="68238" y="1924334"/>
                </a:cubicBezTo>
                <a:cubicBezTo>
                  <a:pt x="71853" y="1897822"/>
                  <a:pt x="66067" y="1723572"/>
                  <a:pt x="136477" y="1705970"/>
                </a:cubicBezTo>
                <a:lnTo>
                  <a:pt x="191068" y="1692323"/>
                </a:lnTo>
                <a:cubicBezTo>
                  <a:pt x="204716" y="1683224"/>
                  <a:pt x="216871" y="1671336"/>
                  <a:pt x="232012" y="1665027"/>
                </a:cubicBezTo>
                <a:cubicBezTo>
                  <a:pt x="333728" y="1622645"/>
                  <a:pt x="314364" y="1624084"/>
                  <a:pt x="368489" y="1624084"/>
                </a:cubicBezTo>
                <a:lnTo>
                  <a:pt x="218364" y="1774209"/>
                </a:lnTo>
                <a:lnTo>
                  <a:pt x="109182" y="1719618"/>
                </a:lnTo>
                <a:lnTo>
                  <a:pt x="163773" y="1733266"/>
                </a:ln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148" name="Прямоугольник 7"/>
          <p:cNvSpPr>
            <a:spLocks noChangeArrowheads="1"/>
          </p:cNvSpPr>
          <p:nvPr/>
        </p:nvSpPr>
        <p:spPr bwMode="auto">
          <a:xfrm>
            <a:off x="5651500" y="1989138"/>
            <a:ext cx="3036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/>
              <a:t>Где искать резервы????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Содержание</a:t>
            </a:r>
          </a:p>
        </p:txBody>
      </p:sp>
      <p:sp>
        <p:nvSpPr>
          <p:cNvPr id="7171" name="TextBox 6"/>
          <p:cNvSpPr txBox="1">
            <a:spLocks noChangeArrowheads="1"/>
          </p:cNvSpPr>
          <p:nvPr/>
        </p:nvSpPr>
        <p:spPr bwMode="auto">
          <a:xfrm>
            <a:off x="250825" y="1557338"/>
            <a:ext cx="8893175" cy="252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 </a:t>
            </a:r>
            <a:r>
              <a:rPr lang="en-US" sz="2800"/>
              <a:t>ISA </a:t>
            </a:r>
            <a:r>
              <a:rPr lang="ru-RU" sz="2800"/>
              <a:t>: теория – что это?!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 sz="280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 </a:t>
            </a:r>
            <a:r>
              <a:rPr lang="en-US" sz="2800"/>
              <a:t>ISA</a:t>
            </a:r>
            <a:r>
              <a:rPr lang="ru-RU" sz="2800"/>
              <a:t>: знание – сила (практика применения)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 sz="2800"/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800"/>
              <a:t>  Аудитор – союзник или враг?</a:t>
            </a:r>
          </a:p>
          <a:p>
            <a:pPr>
              <a:buClr>
                <a:srgbClr val="C00000"/>
              </a:buClr>
              <a:buFont typeface="Wingdings" pitchFamily="2" charset="2"/>
              <a:buChar char="q"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B6C5916-72A4-4746-99EF-0C3E017EBC78}" type="slidenum">
              <a:rPr lang="en-US" smtClean="0">
                <a:latin typeface="Arial" charset="0"/>
              </a:rPr>
              <a:pPr>
                <a:defRPr/>
              </a:pPr>
              <a:t>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827088" y="142875"/>
            <a:ext cx="6624637" cy="654050"/>
          </a:xfrm>
        </p:spPr>
        <p:txBody>
          <a:bodyPr/>
          <a:lstStyle/>
          <a:p>
            <a:r>
              <a:rPr lang="ru-RU" sz="2400" smtClean="0"/>
              <a:t>Международные стандарты аудита (</a:t>
            </a:r>
            <a:r>
              <a:rPr lang="en-US" sz="2400" smtClean="0"/>
              <a:t>International Standards on Auditing</a:t>
            </a:r>
            <a:r>
              <a:rPr lang="ru-RU" sz="2400" smtClean="0"/>
              <a:t>)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250825" y="981075"/>
            <a:ext cx="868045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spcBef>
                <a:spcPct val="30000"/>
              </a:spcBef>
              <a:defRPr/>
            </a:pPr>
            <a:r>
              <a:rPr lang="ru-RU" sz="2000" u="sng" dirty="0"/>
              <a:t>Международные стандарты аудита </a:t>
            </a:r>
            <a:r>
              <a:rPr lang="ru-RU" sz="2000" dirty="0"/>
              <a:t>- международные профессиональные стандарты для осуществления аудиторской деятельности</a:t>
            </a:r>
          </a:p>
          <a:p>
            <a:pPr marL="0" lvl="1">
              <a:spcBef>
                <a:spcPct val="30000"/>
              </a:spcBef>
              <a:defRPr/>
            </a:pPr>
            <a:r>
              <a:rPr lang="ru-RU" sz="2000" dirty="0"/>
              <a:t>Издает и разрабатывает </a:t>
            </a:r>
            <a:r>
              <a:rPr lang="ru-RU" sz="2000" b="1" dirty="0"/>
              <a:t>Международная федерация бухгалтеров </a:t>
            </a:r>
            <a:r>
              <a:rPr lang="ru-RU" sz="2000" dirty="0"/>
              <a:t>(</a:t>
            </a:r>
            <a:r>
              <a:rPr lang="en-US" sz="2000" dirty="0"/>
              <a:t>International Federation of Accountants)</a:t>
            </a:r>
            <a:r>
              <a:rPr lang="ru-RU" sz="2000" dirty="0"/>
              <a:t> через </a:t>
            </a:r>
            <a:r>
              <a:rPr lang="ru-RU" sz="2000" b="1" dirty="0"/>
              <a:t>Комитет по международным стандартам аудита и подтверждения достоверности информации </a:t>
            </a:r>
            <a:r>
              <a:rPr lang="ru-RU" sz="2000" dirty="0"/>
              <a:t>(</a:t>
            </a:r>
            <a:r>
              <a:rPr lang="en-US" sz="2000" dirty="0"/>
              <a:t>The International Auditing and Assurance Standards Board</a:t>
            </a:r>
            <a:r>
              <a:rPr lang="ru-RU" sz="2000" dirty="0"/>
              <a:t>). </a:t>
            </a:r>
          </a:p>
          <a:p>
            <a:pPr marL="0" lvl="1">
              <a:spcBef>
                <a:spcPct val="30000"/>
              </a:spcBef>
              <a:defRPr/>
            </a:pPr>
            <a:r>
              <a:rPr lang="ru-RU" sz="2000" dirty="0"/>
              <a:t>Полный пакет стандартов состоит из </a:t>
            </a:r>
            <a:r>
              <a:rPr lang="en-US" sz="2000" dirty="0"/>
              <a:t>36</a:t>
            </a:r>
            <a:r>
              <a:rPr lang="ru-RU" sz="2000" dirty="0"/>
              <a:t> стандартов аудита и Международного Стандарта Контроля Качества (</a:t>
            </a:r>
            <a:r>
              <a:rPr lang="en-US" sz="2000" dirty="0"/>
              <a:t>International Standard on Quality Control (ISQC)</a:t>
            </a:r>
            <a:r>
              <a:rPr lang="ru-RU" sz="2000" dirty="0"/>
              <a:t>).</a:t>
            </a:r>
          </a:p>
          <a:p>
            <a:pPr marL="0" lvl="1">
              <a:spcBef>
                <a:spcPct val="30000"/>
              </a:spcBef>
              <a:defRPr/>
            </a:pPr>
            <a:r>
              <a:rPr lang="ru-RU" sz="2000" b="1" dirty="0"/>
              <a:t>Кто может применять?</a:t>
            </a:r>
          </a:p>
          <a:p>
            <a:pPr marL="0" lvl="1">
              <a:spcBef>
                <a:spcPts val="0"/>
              </a:spcBef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ru-RU" sz="2000" dirty="0"/>
              <a:t>Разработчики национальных стандартов и законодательные органы;</a:t>
            </a:r>
            <a:endParaRPr lang="en-US" sz="2000" dirty="0"/>
          </a:p>
          <a:p>
            <a:pPr>
              <a:spcBef>
                <a:spcPts val="0"/>
              </a:spcBef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ru-RU" sz="2000" dirty="0"/>
              <a:t>Регулирующие и надзорные органы</a:t>
            </a:r>
            <a:r>
              <a:rPr lang="en-US" sz="2000" dirty="0"/>
              <a:t>;</a:t>
            </a:r>
          </a:p>
          <a:p>
            <a:pPr>
              <a:spcBef>
                <a:spcPts val="0"/>
              </a:spcBef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ru-RU" sz="2000" dirty="0"/>
              <a:t>Члены Международной федерации бухгалтеров</a:t>
            </a:r>
            <a:r>
              <a:rPr lang="en-US" sz="2000" dirty="0"/>
              <a:t>; </a:t>
            </a:r>
          </a:p>
          <a:p>
            <a:pPr>
              <a:spcBef>
                <a:spcPts val="0"/>
              </a:spcBef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ru-RU" sz="2000" dirty="0"/>
              <a:t>Аудиторские фирмы и самостоятельные аудиторы.</a:t>
            </a:r>
            <a:endParaRPr lang="en-US" sz="2000" dirty="0"/>
          </a:p>
          <a:p>
            <a:pPr marL="742950" lvl="1">
              <a:spcBef>
                <a:spcPct val="30000"/>
              </a:spcBef>
              <a:defRPr/>
            </a:pPr>
            <a:endParaRPr lang="ru-RU" sz="2000" dirty="0"/>
          </a:p>
          <a:p>
            <a:pPr marL="742950" lvl="1" indent="-285750">
              <a:spcBef>
                <a:spcPct val="30000"/>
              </a:spcBef>
              <a:defRPr/>
            </a:pPr>
            <a:endParaRPr lang="ru-RU" sz="2000" u="sng" dirty="0">
              <a:solidFill>
                <a:srgbClr val="FF0000"/>
              </a:solidFill>
            </a:endParaRPr>
          </a:p>
          <a:p>
            <a:pPr marL="742950" lvl="1" indent="-285750">
              <a:spcBef>
                <a:spcPct val="30000"/>
              </a:spcBef>
              <a:defRPr/>
            </a:pPr>
            <a:endParaRPr lang="ru-RU" sz="2000" u="sng" dirty="0"/>
          </a:p>
          <a:p>
            <a:pPr marL="742950" lvl="1" indent="-285750">
              <a:spcBef>
                <a:spcPct val="30000"/>
              </a:spcBef>
              <a:defRPr/>
            </a:pPr>
            <a:endParaRPr lang="ru-RU" sz="2000" u="sng" dirty="0"/>
          </a:p>
          <a:p>
            <a:pPr marL="742950" lvl="1" indent="-285750">
              <a:spcBef>
                <a:spcPct val="30000"/>
              </a:spcBef>
              <a:defRPr/>
            </a:pPr>
            <a:endParaRPr lang="ru-RU" sz="2000" dirty="0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96E3B6E-C32F-4C6C-85A6-CD349D796CA7}" type="slidenum">
              <a:rPr lang="en-US" smtClean="0">
                <a:latin typeface="Arial" charset="0"/>
              </a:rPr>
              <a:pPr>
                <a:defRPr/>
              </a:pPr>
              <a:t>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88913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en-US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ISA 200 </a:t>
            </a: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Цель и общие принципы аудита финансовой отчетности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250825" y="1196975"/>
            <a:ext cx="8680450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30000"/>
              </a:spcBef>
            </a:pPr>
            <a:endParaRPr lang="ru-RU" sz="2000"/>
          </a:p>
          <a:p>
            <a:pPr marL="742950" lvl="1" indent="-285750">
              <a:spcBef>
                <a:spcPct val="30000"/>
              </a:spcBef>
            </a:pPr>
            <a:r>
              <a:rPr lang="ru-RU" sz="2000"/>
              <a:t>Цель:  Выразить мнение о том, что финансовая отчетность </a:t>
            </a:r>
            <a:r>
              <a:rPr lang="ru-RU" sz="2000" u="sng"/>
              <a:t>во всех существенных аспектах</a:t>
            </a:r>
            <a:r>
              <a:rPr lang="ru-RU" sz="2000"/>
              <a:t>,  подготовлена в соответствие с требуемыми стандартами.</a:t>
            </a:r>
          </a:p>
          <a:p>
            <a:pPr marL="742950" lvl="1" indent="-285750">
              <a:spcBef>
                <a:spcPct val="30000"/>
              </a:spcBef>
            </a:pPr>
            <a:endParaRPr lang="ru-RU" sz="2000"/>
          </a:p>
          <a:p>
            <a:pPr marL="742950" lvl="1" indent="-285750">
              <a:spcBef>
                <a:spcPct val="30000"/>
              </a:spcBef>
            </a:pPr>
            <a:endParaRPr lang="ru-RU" sz="2000"/>
          </a:p>
          <a:p>
            <a:pPr marL="742950" lvl="1" indent="-285750">
              <a:spcBef>
                <a:spcPct val="30000"/>
              </a:spcBef>
            </a:pPr>
            <a:endParaRPr lang="ru-RU" sz="2000"/>
          </a:p>
          <a:p>
            <a:pPr marL="742950" lvl="1" indent="-285750">
              <a:spcBef>
                <a:spcPct val="30000"/>
              </a:spcBef>
            </a:pPr>
            <a:endParaRPr lang="ru-RU" sz="2000"/>
          </a:p>
          <a:p>
            <a:pPr marL="742950" lvl="1" indent="-285750">
              <a:spcBef>
                <a:spcPct val="30000"/>
              </a:spcBef>
            </a:pPr>
            <a:endParaRPr lang="ru-RU" sz="2000"/>
          </a:p>
          <a:p>
            <a:pPr marL="742950" lvl="1" indent="-285750">
              <a:spcBef>
                <a:spcPct val="30000"/>
              </a:spcBef>
            </a:pPr>
            <a:endParaRPr lang="ru-RU" sz="200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E8F786E-B3CC-40A6-9328-1F09003201E3}" type="slidenum">
              <a:rPr lang="en-US" smtClean="0">
                <a:latin typeface="Arial" charset="0"/>
              </a:rPr>
              <a:pPr>
                <a:defRPr/>
              </a:pPr>
              <a:t>6</a:t>
            </a:fld>
            <a:endParaRPr lang="en-US" dirty="0" smtClean="0">
              <a:latin typeface="Arial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2195736" y="3429000"/>
          <a:ext cx="5159896" cy="2551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4287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Этапы аудита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1BA2824-923F-486C-A3C3-1E69BB5AE323}" type="slidenum">
              <a:rPr lang="en-US" smtClean="0">
                <a:latin typeface="Arial" charset="0"/>
              </a:rPr>
              <a:pPr>
                <a:defRPr/>
              </a:pPr>
              <a:t>7</a:t>
            </a:fld>
            <a:endParaRPr lang="en-US" dirty="0" smtClean="0">
              <a:latin typeface="Arial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755576" y="908720"/>
          <a:ext cx="6408712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827088" y="111125"/>
            <a:ext cx="6572250" cy="654050"/>
          </a:xfrm>
        </p:spPr>
        <p:txBody>
          <a:bodyPr/>
          <a:lstStyle/>
          <a:p>
            <a:pPr>
              <a:defRPr/>
            </a:pPr>
            <a:r>
              <a:rPr lang="ru-RU" kern="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Предконтрактный</a:t>
            </a: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анализ. Контроль качества аудиторской работы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249238" y="1292225"/>
            <a:ext cx="8716962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ts val="1200"/>
              </a:spcBef>
            </a:pPr>
            <a:r>
              <a:rPr lang="en-US" sz="2000" b="1"/>
              <a:t>Quality control </a:t>
            </a:r>
            <a:r>
              <a:rPr lang="ru-RU" sz="2000" b="1"/>
              <a:t>(</a:t>
            </a:r>
            <a:r>
              <a:rPr lang="en-US" sz="2000" b="1"/>
              <a:t>ISA 220)</a:t>
            </a:r>
            <a:endParaRPr lang="ru-RU" sz="2000" b="1">
              <a:solidFill>
                <a:schemeClr val="tx2"/>
              </a:solidFill>
            </a:endParaRPr>
          </a:p>
          <a:p>
            <a:pPr marL="742950" lvl="1" indent="-285750">
              <a:spcBef>
                <a:spcPts val="1200"/>
              </a:spcBef>
            </a:pPr>
            <a:r>
              <a:rPr lang="ru-RU" sz="2000" b="1"/>
              <a:t>Руководитель аудиторской проверки (</a:t>
            </a:r>
            <a:r>
              <a:rPr lang="en-US" sz="2000" b="1"/>
              <a:t>engagement partner</a:t>
            </a:r>
            <a:r>
              <a:rPr lang="ru-RU" sz="2000" b="1"/>
              <a:t>)</a:t>
            </a:r>
            <a:r>
              <a:rPr lang="en-US" sz="2000" b="1"/>
              <a:t> – </a:t>
            </a:r>
            <a:r>
              <a:rPr lang="ru-RU" sz="2000" b="1"/>
              <a:t>ответственен за общее качество всего аудита.</a:t>
            </a:r>
          </a:p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000" b="1">
                <a:solidFill>
                  <a:schemeClr val="tx2"/>
                </a:solidFill>
              </a:rPr>
              <a:t>Независимость</a:t>
            </a:r>
          </a:p>
          <a:p>
            <a:pPr marL="742950" lvl="1" indent="-285750">
              <a:spcBef>
                <a:spcPts val="1200"/>
              </a:spcBef>
              <a:buClr>
                <a:srgbClr val="C00000"/>
              </a:buClr>
              <a:buFont typeface="Wingdings" pitchFamily="2" charset="2"/>
              <a:buChar char="q"/>
            </a:pPr>
            <a:r>
              <a:rPr lang="ru-RU" sz="2000" b="1">
                <a:solidFill>
                  <a:schemeClr val="tx2"/>
                </a:solidFill>
              </a:rPr>
              <a:t> Этические требования</a:t>
            </a:r>
          </a:p>
          <a:p>
            <a:pPr marL="1200150" lvl="2" indent="-285750">
              <a:spcBef>
                <a:spcPts val="600"/>
              </a:spcBef>
            </a:pPr>
            <a:r>
              <a:rPr lang="ru-RU" sz="2000"/>
              <a:t>Честность(</a:t>
            </a:r>
            <a:r>
              <a:rPr lang="en-US" sz="2000"/>
              <a:t>Integrity</a:t>
            </a:r>
            <a:r>
              <a:rPr lang="ru-RU" sz="2000"/>
              <a:t>)</a:t>
            </a:r>
          </a:p>
          <a:p>
            <a:pPr marL="1200150" lvl="2" indent="-285750">
              <a:spcBef>
                <a:spcPts val="600"/>
              </a:spcBef>
            </a:pPr>
            <a:r>
              <a:rPr lang="ru-RU" sz="2000"/>
              <a:t>Объективность (</a:t>
            </a:r>
            <a:r>
              <a:rPr lang="en-US" sz="2000"/>
              <a:t>Objectivity</a:t>
            </a:r>
            <a:r>
              <a:rPr lang="ru-RU" sz="2000"/>
              <a:t>)</a:t>
            </a:r>
          </a:p>
          <a:p>
            <a:pPr marL="1200150" lvl="2" indent="-285750">
              <a:spcBef>
                <a:spcPts val="600"/>
              </a:spcBef>
            </a:pPr>
            <a:r>
              <a:rPr lang="ru-RU" sz="2000"/>
              <a:t>Профессиональная компетентность и должная тщательность (</a:t>
            </a:r>
            <a:r>
              <a:rPr lang="en-US" sz="2000"/>
              <a:t>Professional competence and due care</a:t>
            </a:r>
            <a:r>
              <a:rPr lang="ru-RU" sz="2000"/>
              <a:t>)</a:t>
            </a:r>
          </a:p>
          <a:p>
            <a:pPr marL="1200150" lvl="2" indent="-285750">
              <a:spcBef>
                <a:spcPts val="600"/>
              </a:spcBef>
            </a:pPr>
            <a:r>
              <a:rPr lang="ru-RU" sz="2000"/>
              <a:t>Конфиденциальность (</a:t>
            </a:r>
            <a:r>
              <a:rPr lang="en-US" sz="2000"/>
              <a:t>Confidentiality</a:t>
            </a:r>
            <a:r>
              <a:rPr lang="ru-RU" sz="2000"/>
              <a:t>)</a:t>
            </a:r>
          </a:p>
          <a:p>
            <a:pPr marL="1200150" lvl="2" indent="-285750">
              <a:spcBef>
                <a:spcPts val="600"/>
              </a:spcBef>
            </a:pPr>
            <a:r>
              <a:rPr lang="ru-RU" sz="2000"/>
              <a:t>Профессиональное поведение (</a:t>
            </a:r>
            <a:r>
              <a:rPr lang="en-US" sz="2000"/>
              <a:t>Professional behavior</a:t>
            </a:r>
            <a:r>
              <a:rPr lang="ru-RU" sz="2000"/>
              <a:t>)</a:t>
            </a:r>
          </a:p>
          <a:p>
            <a:pPr marL="742950" lvl="1" indent="-285750">
              <a:spcBef>
                <a:spcPts val="1200"/>
              </a:spcBef>
            </a:pPr>
            <a:endParaRPr lang="en-US" sz="2000" b="1">
              <a:solidFill>
                <a:schemeClr val="tx2"/>
              </a:solidFill>
            </a:endParaRPr>
          </a:p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endParaRPr lang="ru-RU" sz="2000"/>
          </a:p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endParaRPr lang="ru-RU" sz="2000"/>
          </a:p>
          <a:p>
            <a:pPr marL="742950" lvl="1" indent="-285750">
              <a:spcBef>
                <a:spcPts val="1200"/>
              </a:spcBef>
              <a:buFont typeface="Arial" charset="0"/>
              <a:buChar char="–"/>
            </a:pPr>
            <a:endParaRPr lang="en-US" sz="280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4FE1A7D-5E13-4F21-90B8-10FC8044873B}" type="slidenum">
              <a:rPr lang="en-US" smtClean="0">
                <a:latin typeface="Arial" charset="0"/>
              </a:rPr>
              <a:pPr>
                <a:defRPr/>
              </a:pPr>
              <a:t>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188913"/>
            <a:ext cx="7488237" cy="654050"/>
          </a:xfrm>
        </p:spPr>
        <p:txBody>
          <a:bodyPr/>
          <a:lstStyle/>
          <a:p>
            <a:pPr>
              <a:defRPr/>
            </a:pPr>
            <a:r>
              <a:rPr lang="ru-RU" kern="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Планирование аудита. Оценка общества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249238" y="1292225"/>
            <a:ext cx="8716962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ts val="1200"/>
              </a:spcBef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12292" name="Picture 4" descr="http://im5-tub-ru.yandex.net/i?id=400242724-5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349500"/>
            <a:ext cx="3240088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Box 8"/>
          <p:cNvSpPr txBox="1">
            <a:spLocks noChangeArrowheads="1"/>
          </p:cNvSpPr>
          <p:nvPr/>
        </p:nvSpPr>
        <p:spPr bwMode="auto">
          <a:xfrm>
            <a:off x="250825" y="2276475"/>
            <a:ext cx="23764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Процедуры оценки риска и источников информации об обществе, его окружении, включая его внутренний контроль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388" y="981075"/>
            <a:ext cx="78486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i="1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ISA 315 </a:t>
            </a:r>
            <a:r>
              <a:rPr lang="ru-RU" i="1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Понимание деятельности аудируемого лица и оценка рисков существенного искажения информации»</a:t>
            </a:r>
            <a:endParaRPr lang="ru-RU" i="1" dirty="0"/>
          </a:p>
        </p:txBody>
      </p:sp>
      <p:sp>
        <p:nvSpPr>
          <p:cNvPr id="12295" name="TextBox 11"/>
          <p:cNvSpPr txBox="1">
            <a:spLocks noChangeArrowheads="1"/>
          </p:cNvSpPr>
          <p:nvPr/>
        </p:nvSpPr>
        <p:spPr bwMode="auto">
          <a:xfrm>
            <a:off x="395288" y="4941888"/>
            <a:ext cx="345598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Понимание деятельности общества и его окружения, включая внутренний контроль</a:t>
            </a:r>
          </a:p>
        </p:txBody>
      </p:sp>
      <p:sp>
        <p:nvSpPr>
          <p:cNvPr id="12296" name="TextBox 12"/>
          <p:cNvSpPr txBox="1">
            <a:spLocks noChangeArrowheads="1"/>
          </p:cNvSpPr>
          <p:nvPr/>
        </p:nvSpPr>
        <p:spPr bwMode="auto">
          <a:xfrm>
            <a:off x="6227763" y="2060575"/>
            <a:ext cx="23764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Оценка риска материального искажения</a:t>
            </a:r>
          </a:p>
        </p:txBody>
      </p:sp>
      <p:sp>
        <p:nvSpPr>
          <p:cNvPr id="12297" name="TextBox 13"/>
          <p:cNvSpPr txBox="1">
            <a:spLocks noChangeArrowheads="1"/>
          </p:cNvSpPr>
          <p:nvPr/>
        </p:nvSpPr>
        <p:spPr bwMode="auto">
          <a:xfrm>
            <a:off x="5076825" y="4797425"/>
            <a:ext cx="367188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Коммуникация с сотрудниками, наделенными руководящими полномочиями</a:t>
            </a: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FDAF0CB-CE19-498E-B623-E67ABD821C49}" type="slidenum">
              <a:rPr lang="en-US" smtClean="0">
                <a:latin typeface="Arial" charset="0"/>
              </a:rPr>
              <a:pPr>
                <a:defRPr/>
              </a:pPr>
              <a:t>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7476</TotalTime>
  <Words>794</Words>
  <Application>Microsoft Office PowerPoint</Application>
  <PresentationFormat>Экран (4:3)</PresentationFormat>
  <Paragraphs>244</Paragraphs>
  <Slides>24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Тема1</vt:lpstr>
      <vt:lpstr>Слайд 1</vt:lpstr>
      <vt:lpstr>Слайд 2</vt:lpstr>
      <vt:lpstr>Слайд 3</vt:lpstr>
      <vt:lpstr>Содержание</vt:lpstr>
      <vt:lpstr>Международные стандарты аудита (International Standards on Auditing)</vt:lpstr>
      <vt:lpstr>ISA 200 Цель и общие принципы аудита финансовой отчетности</vt:lpstr>
      <vt:lpstr>Этапы аудита</vt:lpstr>
      <vt:lpstr>Предконтрактный анализ. Контроль качества аудиторской работы</vt:lpstr>
      <vt:lpstr>Планирование аудита. Оценка общества</vt:lpstr>
      <vt:lpstr> </vt:lpstr>
      <vt:lpstr>Планирование аудита. Материальность</vt:lpstr>
      <vt:lpstr>Планирование. Аудиторские процедуры по оценённым рискам </vt:lpstr>
      <vt:lpstr>   Проведение аудита. Аудиторские доказательства  </vt:lpstr>
      <vt:lpstr>   Проведение аудита. Аудиторские доказательства.  Assertions. Продолжение </vt:lpstr>
      <vt:lpstr>   Проведение аудита. Аудиторские доказательства. Продолжение</vt:lpstr>
      <vt:lpstr>   Проведение аудита. Аудиторские доказательства. Продолжение</vt:lpstr>
      <vt:lpstr>Проведение аудита. Аудиторские доказательства. Продолжение</vt:lpstr>
      <vt:lpstr>Проведение аудита. Аудиторские доказательства. Продолжение</vt:lpstr>
      <vt:lpstr>Проведение аудита. Аудиторские доказательства. Продолжение</vt:lpstr>
      <vt:lpstr>Проведение аудита. Аудиторские доказательства. Продолжение</vt:lpstr>
      <vt:lpstr>Окончание аудита. Заключение независимых аудиторов</vt:lpstr>
      <vt:lpstr>Пути эффективного прохождения аудита</vt:lpstr>
      <vt:lpstr>Слайд 23</vt:lpstr>
      <vt:lpstr>Слайд 24</vt:lpstr>
    </vt:vector>
  </TitlesOfParts>
  <Company>RZD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аудиторских процедур</dc:title>
  <dc:creator>ЦБС</dc:creator>
  <cp:lastModifiedBy>Denis</cp:lastModifiedBy>
  <cp:revision>876</cp:revision>
  <dcterms:created xsi:type="dcterms:W3CDTF">2009-09-30T14:51:07Z</dcterms:created>
  <dcterms:modified xsi:type="dcterms:W3CDTF">2012-10-02T18:47:08Z</dcterms:modified>
</cp:coreProperties>
</file>